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70" r:id="rId2"/>
    <p:sldId id="271" r:id="rId3"/>
    <p:sldId id="278" r:id="rId4"/>
    <p:sldId id="280" r:id="rId5"/>
    <p:sldId id="284" r:id="rId6"/>
    <p:sldId id="279" r:id="rId7"/>
    <p:sldId id="285" r:id="rId8"/>
    <p:sldId id="281" r:id="rId9"/>
    <p:sldId id="286" r:id="rId10"/>
    <p:sldId id="282" r:id="rId11"/>
    <p:sldId id="287" r:id="rId12"/>
    <p:sldId id="283" r:id="rId13"/>
    <p:sldId id="288" r:id="rId14"/>
    <p:sldId id="275" r:id="rId15"/>
    <p:sldId id="276" r:id="rId16"/>
    <p:sldId id="277" r:id="rId17"/>
    <p:sldId id="269" r:id="rId18"/>
    <p:sldId id="256" r:id="rId19"/>
    <p:sldId id="266" r:id="rId20"/>
    <p:sldId id="257" r:id="rId21"/>
    <p:sldId id="258" r:id="rId22"/>
    <p:sldId id="265" r:id="rId23"/>
    <p:sldId id="259" r:id="rId24"/>
    <p:sldId id="260" r:id="rId25"/>
    <p:sldId id="262" r:id="rId26"/>
    <p:sldId id="264" r:id="rId27"/>
    <p:sldId id="261" r:id="rId28"/>
    <p:sldId id="289" r:id="rId2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761" autoAdjust="0"/>
    <p:restoredTop sz="50000" autoAdjust="0"/>
  </p:normalViewPr>
  <p:slideViewPr>
    <p:cSldViewPr snapToGrid="0" snapToObjects="1">
      <p:cViewPr varScale="1">
        <p:scale>
          <a:sx n="128" d="100"/>
          <a:sy n="128" d="100"/>
        </p:scale>
        <p:origin x="1608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hdphoto1.wdp>
</file>

<file path=ppt/media/image1.png>
</file>

<file path=ppt/media/image10.png>
</file>

<file path=ppt/media/image2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1E74E5-43EB-8941-84E7-E76CE2DEF1CC}" type="datetimeFigureOut">
              <a:rPr lang="en-US" smtClean="0"/>
              <a:t>4/18/24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79F689-7EFB-7B46-8E3E-1F06033970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6095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9368921-76A0-4AD0-9C73-38820D030D86}" type="slidenum">
              <a:rPr lang="en-US"/>
              <a:pPr/>
              <a:t>1</a:t>
            </a:fld>
            <a:endParaRPr lang="en-US"/>
          </a:p>
        </p:txBody>
      </p:sp>
      <p:sp>
        <p:nvSpPr>
          <p:cNvPr id="634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s-E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5799D-8AC1-7647-9F4D-35F314575207}" type="datetimeFigureOut">
              <a:rPr lang="en-US" smtClean="0"/>
              <a:t>4/18/24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8E793-07AD-7540-8DCF-256F4E8A75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68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5799D-8AC1-7647-9F4D-35F314575207}" type="datetimeFigureOut">
              <a:rPr lang="en-US" smtClean="0"/>
              <a:t>4/18/24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8E793-07AD-7540-8DCF-256F4E8A75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9914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5799D-8AC1-7647-9F4D-35F314575207}" type="datetimeFigureOut">
              <a:rPr lang="en-US" smtClean="0"/>
              <a:t>4/18/24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8E793-07AD-7540-8DCF-256F4E8A75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0016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5799D-8AC1-7647-9F4D-35F314575207}" type="datetimeFigureOut">
              <a:rPr lang="en-US" smtClean="0"/>
              <a:t>4/18/24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8E793-07AD-7540-8DCF-256F4E8A75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2157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5799D-8AC1-7647-9F4D-35F314575207}" type="datetimeFigureOut">
              <a:rPr lang="en-US" smtClean="0"/>
              <a:t>4/18/24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8E793-07AD-7540-8DCF-256F4E8A75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5966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5799D-8AC1-7647-9F4D-35F314575207}" type="datetimeFigureOut">
              <a:rPr lang="en-US" smtClean="0"/>
              <a:t>4/18/24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8E793-07AD-7540-8DCF-256F4E8A75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401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5799D-8AC1-7647-9F4D-35F314575207}" type="datetimeFigureOut">
              <a:rPr lang="en-US" smtClean="0"/>
              <a:t>4/18/24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8E793-07AD-7540-8DCF-256F4E8A75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8331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5799D-8AC1-7647-9F4D-35F314575207}" type="datetimeFigureOut">
              <a:rPr lang="en-US" smtClean="0"/>
              <a:t>4/18/24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8E793-07AD-7540-8DCF-256F4E8A75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6893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5799D-8AC1-7647-9F4D-35F314575207}" type="datetimeFigureOut">
              <a:rPr lang="en-US" smtClean="0"/>
              <a:t>4/18/24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8E793-07AD-7540-8DCF-256F4E8A75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603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5799D-8AC1-7647-9F4D-35F314575207}" type="datetimeFigureOut">
              <a:rPr lang="en-US" smtClean="0"/>
              <a:t>4/18/24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8E793-07AD-7540-8DCF-256F4E8A75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503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5799D-8AC1-7647-9F4D-35F314575207}" type="datetimeFigureOut">
              <a:rPr lang="en-US" smtClean="0"/>
              <a:t>4/18/24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8E793-07AD-7540-8DCF-256F4E8A75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2558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D5799D-8AC1-7647-9F4D-35F314575207}" type="datetimeFigureOut">
              <a:rPr lang="en-US" smtClean="0"/>
              <a:t>4/18/24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98E793-07AD-7540-8DCF-256F4E8A75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0746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emf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emf"/><Relationship Id="rId3" Type="http://schemas.openxmlformats.org/officeDocument/2006/relationships/image" Target="../media/image15.emf"/><Relationship Id="rId7" Type="http://schemas.openxmlformats.org/officeDocument/2006/relationships/image" Target="../media/image19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emf"/><Relationship Id="rId5" Type="http://schemas.openxmlformats.org/officeDocument/2006/relationships/image" Target="../media/image17.emf"/><Relationship Id="rId4" Type="http://schemas.openxmlformats.org/officeDocument/2006/relationships/image" Target="../media/image16.emf"/><Relationship Id="rId9" Type="http://schemas.openxmlformats.org/officeDocument/2006/relationships/image" Target="../media/image21.emf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emf"/><Relationship Id="rId3" Type="http://schemas.openxmlformats.org/officeDocument/2006/relationships/image" Target="../media/image15.emf"/><Relationship Id="rId7" Type="http://schemas.openxmlformats.org/officeDocument/2006/relationships/image" Target="../media/image19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emf"/><Relationship Id="rId5" Type="http://schemas.openxmlformats.org/officeDocument/2006/relationships/image" Target="../media/image17.emf"/><Relationship Id="rId4" Type="http://schemas.openxmlformats.org/officeDocument/2006/relationships/image" Target="../media/image16.emf"/><Relationship Id="rId9" Type="http://schemas.openxmlformats.org/officeDocument/2006/relationships/image" Target="../media/image21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emf"/><Relationship Id="rId3" Type="http://schemas.openxmlformats.org/officeDocument/2006/relationships/image" Target="../media/image30.emf"/><Relationship Id="rId7" Type="http://schemas.openxmlformats.org/officeDocument/2006/relationships/image" Target="../media/image34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3.emf"/><Relationship Id="rId5" Type="http://schemas.openxmlformats.org/officeDocument/2006/relationships/image" Target="../media/image32.emf"/><Relationship Id="rId4" Type="http://schemas.openxmlformats.org/officeDocument/2006/relationships/image" Target="../media/image31.emf"/><Relationship Id="rId9" Type="http://schemas.openxmlformats.org/officeDocument/2006/relationships/image" Target="../media/image36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6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ext Box 5"/>
          <p:cNvSpPr txBox="1">
            <a:spLocks noChangeArrowheads="1"/>
          </p:cNvSpPr>
          <p:nvPr/>
        </p:nvSpPr>
        <p:spPr bwMode="auto">
          <a:xfrm>
            <a:off x="2510099" y="1690179"/>
            <a:ext cx="4090483" cy="37240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s-CL" sz="2400" dirty="0">
                <a:solidFill>
                  <a:srgbClr val="FF0000"/>
                </a:solidFill>
                <a:latin typeface="Trebuchet MS" pitchFamily="34" charset="0"/>
              </a:rPr>
              <a:t>R</a:t>
            </a:r>
            <a:r>
              <a:rPr lang="es-CL" sz="2400" dirty="0">
                <a:solidFill>
                  <a:srgbClr val="3366FF"/>
                </a:solidFill>
                <a:latin typeface="Trebuchet MS" pitchFamily="34" charset="0"/>
              </a:rPr>
              <a:t>e</a:t>
            </a:r>
            <a:r>
              <a:rPr lang="es-CL" sz="2400" dirty="0">
                <a:solidFill>
                  <a:srgbClr val="FFFF00"/>
                </a:solidFill>
                <a:latin typeface="Trebuchet MS" pitchFamily="34" charset="0"/>
              </a:rPr>
              <a:t>c</a:t>
            </a:r>
            <a:r>
              <a:rPr lang="es-CL" sz="2400" dirty="0">
                <a:solidFill>
                  <a:srgbClr val="00FF00"/>
                </a:solidFill>
                <a:latin typeface="Trebuchet MS" pitchFamily="34" charset="0"/>
              </a:rPr>
              <a:t>o</a:t>
            </a:r>
            <a:r>
              <a:rPr lang="es-CL" sz="2400" dirty="0">
                <a:solidFill>
                  <a:schemeClr val="bg1"/>
                </a:solidFill>
                <a:latin typeface="Trebuchet MS" pitchFamily="34" charset="0"/>
              </a:rPr>
              <a:t>n</a:t>
            </a:r>
            <a:r>
              <a:rPr lang="es-CL" sz="2400" dirty="0">
                <a:solidFill>
                  <a:srgbClr val="FF6600"/>
                </a:solidFill>
                <a:latin typeface="Trebuchet MS" pitchFamily="34" charset="0"/>
              </a:rPr>
              <a:t>o</a:t>
            </a:r>
            <a:r>
              <a:rPr lang="es-CL" sz="2400" dirty="0">
                <a:solidFill>
                  <a:srgbClr val="FF0000"/>
                </a:solidFill>
                <a:latin typeface="Trebuchet MS" pitchFamily="34" charset="0"/>
              </a:rPr>
              <a:t>c</a:t>
            </a:r>
            <a:r>
              <a:rPr lang="es-CL" sz="2400" dirty="0">
                <a:solidFill>
                  <a:srgbClr val="3366FF"/>
                </a:solidFill>
                <a:latin typeface="Trebuchet MS" pitchFamily="34" charset="0"/>
              </a:rPr>
              <a:t>i</a:t>
            </a:r>
            <a:r>
              <a:rPr lang="es-CL" sz="2400" dirty="0">
                <a:solidFill>
                  <a:schemeClr val="bg1"/>
                </a:solidFill>
                <a:latin typeface="Trebuchet MS" pitchFamily="34" charset="0"/>
              </a:rPr>
              <a:t>m</a:t>
            </a:r>
            <a:r>
              <a:rPr lang="es-CL" sz="2400" dirty="0">
                <a:solidFill>
                  <a:srgbClr val="FFFF00"/>
                </a:solidFill>
                <a:latin typeface="Trebuchet MS" pitchFamily="34" charset="0"/>
              </a:rPr>
              <a:t>i</a:t>
            </a:r>
            <a:r>
              <a:rPr lang="es-CL" sz="2400" dirty="0">
                <a:solidFill>
                  <a:srgbClr val="00FF00"/>
                </a:solidFill>
                <a:latin typeface="Trebuchet MS" pitchFamily="34" charset="0"/>
              </a:rPr>
              <a:t>e</a:t>
            </a:r>
            <a:r>
              <a:rPr lang="es-CL" sz="2400" dirty="0">
                <a:solidFill>
                  <a:schemeClr val="bg1"/>
                </a:solidFill>
                <a:latin typeface="Trebuchet MS" pitchFamily="34" charset="0"/>
              </a:rPr>
              <a:t>n</a:t>
            </a:r>
            <a:r>
              <a:rPr lang="es-CL" sz="2400" dirty="0">
                <a:solidFill>
                  <a:srgbClr val="FF6600"/>
                </a:solidFill>
                <a:latin typeface="Trebuchet MS" pitchFamily="34" charset="0"/>
              </a:rPr>
              <a:t>t</a:t>
            </a:r>
            <a:r>
              <a:rPr lang="es-CL" sz="2400" dirty="0">
                <a:solidFill>
                  <a:srgbClr val="FF0000"/>
                </a:solidFill>
                <a:latin typeface="Trebuchet MS" pitchFamily="34" charset="0"/>
              </a:rPr>
              <a:t>o</a:t>
            </a:r>
            <a:r>
              <a:rPr lang="es-CL" sz="2400" dirty="0">
                <a:solidFill>
                  <a:srgbClr val="3333CC"/>
                </a:solidFill>
                <a:latin typeface="Trebuchet MS" pitchFamily="34" charset="0"/>
              </a:rPr>
              <a:t> </a:t>
            </a:r>
            <a:r>
              <a:rPr lang="es-CL" sz="2400" dirty="0">
                <a:solidFill>
                  <a:srgbClr val="3366FF"/>
                </a:solidFill>
                <a:latin typeface="Trebuchet MS" pitchFamily="34" charset="0"/>
              </a:rPr>
              <a:t>d</a:t>
            </a:r>
            <a:r>
              <a:rPr lang="es-CL" sz="2400" dirty="0">
                <a:solidFill>
                  <a:srgbClr val="FFFF00"/>
                </a:solidFill>
                <a:latin typeface="Trebuchet MS" pitchFamily="34" charset="0"/>
              </a:rPr>
              <a:t>e </a:t>
            </a:r>
            <a:r>
              <a:rPr lang="es-CL" sz="2400" dirty="0">
                <a:solidFill>
                  <a:srgbClr val="00FF00"/>
                </a:solidFill>
                <a:latin typeface="Trebuchet MS" pitchFamily="34" charset="0"/>
              </a:rPr>
              <a:t>P</a:t>
            </a:r>
            <a:r>
              <a:rPr lang="es-CL" sz="2400" dirty="0">
                <a:solidFill>
                  <a:schemeClr val="bg1"/>
                </a:solidFill>
                <a:latin typeface="Trebuchet MS" pitchFamily="34" charset="0"/>
              </a:rPr>
              <a:t>a</a:t>
            </a:r>
            <a:r>
              <a:rPr lang="es-CL" sz="2400" dirty="0">
                <a:solidFill>
                  <a:srgbClr val="FF6600"/>
                </a:solidFill>
                <a:latin typeface="Trebuchet MS" pitchFamily="34" charset="0"/>
              </a:rPr>
              <a:t>t</a:t>
            </a:r>
            <a:r>
              <a:rPr lang="es-CL" sz="2400" dirty="0">
                <a:solidFill>
                  <a:srgbClr val="FF0000"/>
                </a:solidFill>
                <a:latin typeface="Trebuchet MS" pitchFamily="34" charset="0"/>
              </a:rPr>
              <a:t>r</a:t>
            </a:r>
            <a:r>
              <a:rPr lang="es-CL" sz="2400" dirty="0">
                <a:solidFill>
                  <a:srgbClr val="3366FF"/>
                </a:solidFill>
                <a:latin typeface="Trebuchet MS" pitchFamily="34" charset="0"/>
              </a:rPr>
              <a:t>o</a:t>
            </a:r>
            <a:r>
              <a:rPr lang="es-CL" sz="2400" dirty="0">
                <a:solidFill>
                  <a:srgbClr val="FFFF00"/>
                </a:solidFill>
                <a:latin typeface="Trebuchet MS" pitchFamily="34" charset="0"/>
              </a:rPr>
              <a:t>n</a:t>
            </a:r>
            <a:r>
              <a:rPr lang="es-CL" sz="2400" dirty="0">
                <a:solidFill>
                  <a:srgbClr val="00FF00"/>
                </a:solidFill>
                <a:latin typeface="Trebuchet MS" pitchFamily="34" charset="0"/>
              </a:rPr>
              <a:t>e</a:t>
            </a:r>
            <a:r>
              <a:rPr lang="es-CL" sz="2400" dirty="0">
                <a:solidFill>
                  <a:schemeClr val="bg1"/>
                </a:solidFill>
                <a:latin typeface="Trebuchet MS" pitchFamily="34" charset="0"/>
              </a:rPr>
              <a:t>s</a:t>
            </a:r>
            <a:endParaRPr lang="es-CL" sz="2400" dirty="0">
              <a:solidFill>
                <a:srgbClr val="FF0000"/>
              </a:solidFill>
              <a:latin typeface="Trebuchet MS" pitchFamily="34" charset="0"/>
            </a:endParaRPr>
          </a:p>
          <a:p>
            <a:pPr algn="ctr"/>
            <a:r>
              <a:rPr lang="es-CL" sz="2400" dirty="0">
                <a:solidFill>
                  <a:schemeClr val="bg2">
                    <a:lumMod val="60000"/>
                    <a:lumOff val="40000"/>
                  </a:schemeClr>
                </a:solidFill>
                <a:latin typeface="Trebuchet MS" pitchFamily="34" charset="0"/>
              </a:rPr>
              <a:t> </a:t>
            </a:r>
          </a:p>
          <a:p>
            <a:pPr algn="ctr"/>
            <a:endParaRPr lang="es-CL" sz="2400" dirty="0">
              <a:solidFill>
                <a:srgbClr val="3333CC"/>
              </a:solidFill>
              <a:latin typeface="Trebuchet MS" pitchFamily="34" charset="0"/>
            </a:endParaRPr>
          </a:p>
          <a:p>
            <a:pPr algn="ctr"/>
            <a:endParaRPr lang="es-CL" sz="2400" dirty="0">
              <a:solidFill>
                <a:srgbClr val="3333CC"/>
              </a:solidFill>
              <a:latin typeface="Trebuchet MS" pitchFamily="34" charset="0"/>
            </a:endParaRPr>
          </a:p>
          <a:p>
            <a:pPr algn="ctr"/>
            <a:endParaRPr lang="es-CL" sz="2400" dirty="0">
              <a:solidFill>
                <a:srgbClr val="3333CC"/>
              </a:solidFill>
              <a:latin typeface="Trebuchet MS" pitchFamily="34" charset="0"/>
            </a:endParaRPr>
          </a:p>
          <a:p>
            <a:pPr algn="ctr"/>
            <a:endParaRPr lang="es-CL" sz="2400" dirty="0">
              <a:solidFill>
                <a:srgbClr val="3333CC"/>
              </a:solidFill>
              <a:latin typeface="Trebuchet MS" pitchFamily="34" charset="0"/>
            </a:endParaRPr>
          </a:p>
          <a:p>
            <a:pPr algn="ctr"/>
            <a:endParaRPr lang="es-CL" dirty="0">
              <a:solidFill>
                <a:srgbClr val="3333CC"/>
              </a:solidFill>
              <a:latin typeface="Trebuchet MS" pitchFamily="34" charset="0"/>
            </a:endParaRPr>
          </a:p>
          <a:p>
            <a:pPr algn="ctr"/>
            <a:r>
              <a:rPr lang="es-CL" sz="1400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Domingo Mery</a:t>
            </a:r>
          </a:p>
          <a:p>
            <a:pPr algn="ctr"/>
            <a:endParaRPr lang="es-CL" sz="1200" dirty="0">
              <a:solidFill>
                <a:schemeClr val="bg1">
                  <a:lumMod val="75000"/>
                </a:schemeClr>
              </a:solidFill>
              <a:latin typeface="Trebuchet MS" pitchFamily="34" charset="0"/>
            </a:endParaRPr>
          </a:p>
          <a:p>
            <a:pPr algn="ctr"/>
            <a:r>
              <a:rPr lang="es-CL" sz="1200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Departamento de Ciencia de la Computación</a:t>
            </a:r>
          </a:p>
          <a:p>
            <a:pPr algn="ctr"/>
            <a:r>
              <a:rPr lang="es-CL" sz="1200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Escuela de Ingeniería</a:t>
            </a:r>
          </a:p>
          <a:p>
            <a:pPr algn="ctr"/>
            <a:r>
              <a:rPr lang="es-CL" sz="1200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Universidad Católica de Chile</a:t>
            </a:r>
          </a:p>
          <a:p>
            <a:pPr algn="ctr"/>
            <a:endParaRPr lang="en-US" sz="1200" dirty="0">
              <a:solidFill>
                <a:schemeClr val="bg1">
                  <a:lumMod val="75000"/>
                </a:schemeClr>
              </a:solidFill>
              <a:latin typeface="Trebuchet MS" pitchFamily="34" charset="0"/>
            </a:endParaRPr>
          </a:p>
        </p:txBody>
      </p:sp>
      <p:pic>
        <p:nvPicPr>
          <p:cNvPr id="3" name="Picture 2" descr="Screen Shot 2014-07-28 at 3.30.32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3599" y="932796"/>
            <a:ext cx="2252133" cy="70994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700665" y="1065604"/>
            <a:ext cx="94889" cy="94882"/>
          </a:xfrm>
          <a:prstGeom prst="rect">
            <a:avLst/>
          </a:prstGeom>
          <a:solidFill>
            <a:srgbClr val="FF0000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853065" y="1218004"/>
            <a:ext cx="94889" cy="94882"/>
          </a:xfrm>
          <a:prstGeom prst="rect">
            <a:avLst/>
          </a:prstGeom>
          <a:solidFill>
            <a:srgbClr val="FFD300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618618" y="1370404"/>
            <a:ext cx="94889" cy="94882"/>
          </a:xfrm>
          <a:prstGeom prst="rect">
            <a:avLst/>
          </a:prstGeom>
          <a:solidFill>
            <a:srgbClr val="3366FF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005465" y="990856"/>
            <a:ext cx="94889" cy="94882"/>
          </a:xfrm>
          <a:prstGeom prst="rect">
            <a:avLst/>
          </a:prstGeom>
          <a:solidFill>
            <a:schemeClr val="bg1">
              <a:alpha val="73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808392" y="1501786"/>
            <a:ext cx="94889" cy="94882"/>
          </a:xfrm>
          <a:prstGeom prst="rect">
            <a:avLst/>
          </a:prstGeom>
          <a:solidFill>
            <a:srgbClr val="00FF00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" y="3031066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>
                <a:solidFill>
                  <a:srgbClr val="FFFFFF"/>
                </a:solidFill>
                <a:latin typeface="Trebuchet MS"/>
                <a:cs typeface="Trebuchet MS"/>
              </a:rPr>
              <a:t>Selección</a:t>
            </a:r>
            <a:r>
              <a:rPr lang="en-US" sz="2400" b="1" dirty="0">
                <a:solidFill>
                  <a:srgbClr val="FFFFFF"/>
                </a:solidFill>
                <a:latin typeface="Trebuchet MS"/>
                <a:cs typeface="Trebuchet MS"/>
              </a:rPr>
              <a:t> de </a:t>
            </a:r>
            <a:r>
              <a:rPr lang="en-US" sz="2400" b="1" dirty="0" err="1">
                <a:solidFill>
                  <a:srgbClr val="FFFFFF"/>
                </a:solidFill>
                <a:latin typeface="Trebuchet MS"/>
                <a:cs typeface="Trebuchet MS"/>
              </a:rPr>
              <a:t>Características</a:t>
            </a:r>
            <a:endParaRPr lang="en-US" sz="2400" b="1" dirty="0">
              <a:solidFill>
                <a:srgbClr val="FFFFFF"/>
              </a:solidFill>
              <a:latin typeface="Trebuchet MS"/>
              <a:cs typeface="Trebuchet MS"/>
            </a:endParaRPr>
          </a:p>
          <a:p>
            <a:pPr algn="ctr"/>
            <a:endParaRPr lang="es-CL" sz="1000" dirty="0">
              <a:solidFill>
                <a:srgbClr val="FFFFFF"/>
              </a:solidFill>
              <a:latin typeface="Trebuchet MS"/>
              <a:cs typeface="Trebuchet MS"/>
            </a:endParaRPr>
          </a:p>
          <a:p>
            <a:pPr algn="ctr"/>
            <a:r>
              <a:rPr lang="es-CL" sz="1000" dirty="0">
                <a:solidFill>
                  <a:srgbClr val="FFFFFF"/>
                </a:solidFill>
                <a:latin typeface="Trebuchet MS"/>
                <a:cs typeface="Trebuchet MS"/>
              </a:rPr>
              <a:t>[ Capítulo 3 ]</a:t>
            </a:r>
          </a:p>
        </p:txBody>
      </p:sp>
    </p:spTree>
    <p:extLst>
      <p:ext uri="{BB962C8B-B14F-4D97-AF65-F5344CB8AC3E}">
        <p14:creationId xmlns:p14="http://schemas.microsoft.com/office/powerpoint/2010/main" val="3776425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7" grpId="0" animBg="1"/>
      <p:bldP spid="8" grpId="0" animBg="1"/>
      <p:bldP spid="9" grpId="0" animBg="1"/>
      <p:bldP spid="1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90082A6-1BAC-AB42-93D7-93F922590E7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345535" y="1115122"/>
            <a:ext cx="6256183" cy="534852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592C45C-3439-2B48-899D-BA080F3BDF3A}"/>
              </a:ext>
            </a:extLst>
          </p:cNvPr>
          <p:cNvSpPr/>
          <p:nvPr/>
        </p:nvSpPr>
        <p:spPr>
          <a:xfrm>
            <a:off x="286169" y="394354"/>
            <a:ext cx="761458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Trebuchet MS"/>
                <a:cs typeface="Trebuchet MS"/>
              </a:rPr>
              <a:t>3. To simplify the testing stage – Area vs.  </a:t>
            </a:r>
            <a:r>
              <a:rPr lang="en-US" sz="2400" dirty="0" err="1">
                <a:latin typeface="Trebuchet MS"/>
                <a:cs typeface="Trebuchet MS"/>
              </a:rPr>
              <a:t>Hu+Flusser</a:t>
            </a:r>
            <a:endParaRPr lang="en-US" sz="2400" dirty="0">
              <a:latin typeface="Trebuchet MS"/>
              <a:cs typeface="Trebuchet MS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5EECC6E-6878-A941-BA01-483F86818121}"/>
              </a:ext>
            </a:extLst>
          </p:cNvPr>
          <p:cNvGrpSpPr/>
          <p:nvPr/>
        </p:nvGrpSpPr>
        <p:grpSpPr>
          <a:xfrm>
            <a:off x="5750362" y="497142"/>
            <a:ext cx="2527610" cy="325619"/>
            <a:chOff x="8077200" y="1817649"/>
            <a:chExt cx="765717" cy="189571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36173D9F-D126-CF49-9914-B2AE2CA2754B}"/>
                </a:ext>
              </a:extLst>
            </p:cNvPr>
            <p:cNvCxnSpPr/>
            <p:nvPr/>
          </p:nvCxnSpPr>
          <p:spPr>
            <a:xfrm>
              <a:off x="8084634" y="1817649"/>
              <a:ext cx="758283" cy="18957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C028E11F-FDC1-C241-B022-B07118153E1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077200" y="1843668"/>
              <a:ext cx="765717" cy="13753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8241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216040" y="3420079"/>
            <a:ext cx="6393289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800" dirty="0">
                <a:latin typeface="Trebuchet MS"/>
                <a:cs typeface="Trebuchet MS"/>
              </a:rPr>
              <a:t>To avoid non-discriminative features</a:t>
            </a:r>
          </a:p>
          <a:p>
            <a:pPr marL="342900" indent="-342900">
              <a:buAutoNum type="arabicPeriod"/>
            </a:pPr>
            <a:r>
              <a:rPr lang="en-US" sz="2800" dirty="0">
                <a:latin typeface="Trebuchet MS"/>
                <a:cs typeface="Trebuchet MS"/>
              </a:rPr>
              <a:t>To avoid correlated features</a:t>
            </a:r>
          </a:p>
          <a:p>
            <a:pPr marL="342900" indent="-342900">
              <a:buAutoNum type="arabicPeriod"/>
            </a:pPr>
            <a:r>
              <a:rPr lang="en-US" sz="2800" dirty="0">
                <a:latin typeface="Trebuchet MS"/>
                <a:cs typeface="Trebuchet MS"/>
              </a:rPr>
              <a:t>To simplify the testing stage</a:t>
            </a:r>
          </a:p>
          <a:p>
            <a:pPr marL="342900" indent="-342900">
              <a:buFontTx/>
              <a:buAutoNum type="arabicPeriod"/>
            </a:pPr>
            <a:r>
              <a:rPr lang="en-US" sz="2800" dirty="0">
                <a:latin typeface="Trebuchet MS"/>
                <a:cs typeface="Trebuchet MS"/>
              </a:rPr>
              <a:t>To avoid false correlations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8350" y="1289294"/>
            <a:ext cx="91125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Trebuchet MS"/>
                <a:cs typeface="Trebuchet MS"/>
              </a:rPr>
              <a:t>5 reasons why to select features</a:t>
            </a:r>
          </a:p>
        </p:txBody>
      </p:sp>
    </p:spTree>
    <p:extLst>
      <p:ext uri="{BB962C8B-B14F-4D97-AF65-F5344CB8AC3E}">
        <p14:creationId xmlns:p14="http://schemas.microsoft.com/office/powerpoint/2010/main" val="23363101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90082A6-1BAC-AB42-93D7-93F922590E7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345535" y="1115122"/>
            <a:ext cx="6256183" cy="534852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592C45C-3439-2B48-899D-BA080F3BDF3A}"/>
              </a:ext>
            </a:extLst>
          </p:cNvPr>
          <p:cNvSpPr/>
          <p:nvPr/>
        </p:nvSpPr>
        <p:spPr>
          <a:xfrm>
            <a:off x="286169" y="394354"/>
            <a:ext cx="610070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Trebuchet MS"/>
                <a:cs typeface="Trebuchet MS"/>
              </a:rPr>
              <a:t>4. To avoid false correlations – Location </a:t>
            </a:r>
            <a:r>
              <a:rPr lang="en-US" sz="2400" dirty="0">
                <a:latin typeface="Trebuchet MS"/>
                <a:cs typeface="Trebuchet MS"/>
                <a:sym typeface="Wingdings" pitchFamily="2" charset="2"/>
              </a:rPr>
              <a:t> </a:t>
            </a:r>
            <a:endParaRPr lang="en-US" sz="2400" dirty="0">
              <a:latin typeface="Trebuchet MS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29799228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216040" y="3420079"/>
            <a:ext cx="6393289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800" dirty="0">
                <a:latin typeface="Trebuchet MS"/>
                <a:cs typeface="Trebuchet MS"/>
              </a:rPr>
              <a:t>To avoid non-discriminative features</a:t>
            </a:r>
          </a:p>
          <a:p>
            <a:pPr marL="342900" indent="-342900">
              <a:buAutoNum type="arabicPeriod"/>
            </a:pPr>
            <a:r>
              <a:rPr lang="en-US" sz="2800" dirty="0">
                <a:latin typeface="Trebuchet MS"/>
                <a:cs typeface="Trebuchet MS"/>
              </a:rPr>
              <a:t>To avoid correlated features</a:t>
            </a:r>
          </a:p>
          <a:p>
            <a:pPr marL="342900" indent="-342900">
              <a:buAutoNum type="arabicPeriod"/>
            </a:pPr>
            <a:r>
              <a:rPr lang="en-US" sz="2800" dirty="0">
                <a:latin typeface="Trebuchet MS"/>
                <a:cs typeface="Trebuchet MS"/>
              </a:rPr>
              <a:t>To simplify the testing stage</a:t>
            </a:r>
          </a:p>
          <a:p>
            <a:pPr marL="342900" indent="-342900">
              <a:buFontTx/>
              <a:buAutoNum type="arabicPeriod"/>
            </a:pPr>
            <a:r>
              <a:rPr lang="en-US" sz="2800" dirty="0">
                <a:latin typeface="Trebuchet MS"/>
                <a:cs typeface="Trebuchet MS"/>
              </a:rPr>
              <a:t>To avoid false correlations</a:t>
            </a:r>
          </a:p>
          <a:p>
            <a:pPr marL="342900" indent="-342900">
              <a:buAutoNum type="arabicPeriod"/>
            </a:pPr>
            <a:r>
              <a:rPr lang="en-US" sz="2800" dirty="0">
                <a:latin typeface="Trebuchet MS"/>
                <a:cs typeface="Trebuchet MS"/>
              </a:rPr>
              <a:t>To avoid the curse of dimensionality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8350" y="1289294"/>
            <a:ext cx="91125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Trebuchet MS"/>
                <a:cs typeface="Trebuchet MS"/>
              </a:rPr>
              <a:t>5 reasons why to select features</a:t>
            </a:r>
          </a:p>
        </p:txBody>
      </p:sp>
    </p:spTree>
    <p:extLst>
      <p:ext uri="{BB962C8B-B14F-4D97-AF65-F5344CB8AC3E}">
        <p14:creationId xmlns:p14="http://schemas.microsoft.com/office/powerpoint/2010/main" val="40311209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98350" y="664829"/>
            <a:ext cx="796243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Trebuchet MS"/>
                <a:cs typeface="Trebuchet MS"/>
              </a:rPr>
              <a:t>Curse of dimensionality – 1D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39E5103-72AD-9341-9507-96ACDBB7DC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3829" y="3841592"/>
            <a:ext cx="5669000" cy="78111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DE429B4-5CDC-0040-8A3C-435687A6A85E}"/>
              </a:ext>
            </a:extLst>
          </p:cNvPr>
          <p:cNvSpPr txBox="1"/>
          <p:nvPr/>
        </p:nvSpPr>
        <p:spPr>
          <a:xfrm>
            <a:off x="6211229" y="5586761"/>
            <a:ext cx="1735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(20 points in 1D)</a:t>
            </a:r>
          </a:p>
        </p:txBody>
      </p:sp>
    </p:spTree>
    <p:extLst>
      <p:ext uri="{BB962C8B-B14F-4D97-AF65-F5344CB8AC3E}">
        <p14:creationId xmlns:p14="http://schemas.microsoft.com/office/powerpoint/2010/main" val="5209122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33D7D2F-D2F6-414D-933B-9EE706A60F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23" t="5771" r="4233" b="3366"/>
          <a:stretch/>
        </p:blipFill>
        <p:spPr>
          <a:xfrm>
            <a:off x="1784194" y="1170879"/>
            <a:ext cx="5798635" cy="463890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8350" y="664829"/>
            <a:ext cx="796243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Trebuchet MS"/>
                <a:cs typeface="Trebuchet MS"/>
              </a:rPr>
              <a:t>Curse of dimensionality – 2D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40CF8A7-CDED-B749-B568-7D0B14682AEA}"/>
              </a:ext>
            </a:extLst>
          </p:cNvPr>
          <p:cNvSpPr txBox="1"/>
          <p:nvPr/>
        </p:nvSpPr>
        <p:spPr>
          <a:xfrm>
            <a:off x="6211229" y="5586761"/>
            <a:ext cx="1735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(20 points in 2D)</a:t>
            </a:r>
          </a:p>
        </p:txBody>
      </p:sp>
    </p:spTree>
    <p:extLst>
      <p:ext uri="{BB962C8B-B14F-4D97-AF65-F5344CB8AC3E}">
        <p14:creationId xmlns:p14="http://schemas.microsoft.com/office/powerpoint/2010/main" val="37823025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3d.mov" descr="3d.mov">
            <a:hlinkClick r:id="" action="ppaction://media"/>
            <a:extLst>
              <a:ext uri="{FF2B5EF4-FFF2-40B4-BE49-F238E27FC236}">
                <a16:creationId xmlns:a16="http://schemas.microsoft.com/office/drawing/2014/main" id="{D5D74943-B545-6F47-AB06-1F6E4439D19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5744" t="572" b="4204"/>
          <a:stretch/>
        </p:blipFill>
        <p:spPr>
          <a:xfrm>
            <a:off x="2114188" y="1806299"/>
            <a:ext cx="5376076" cy="407058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8350" y="664829"/>
            <a:ext cx="796243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Trebuchet MS"/>
                <a:cs typeface="Trebuchet MS"/>
              </a:rPr>
              <a:t>Curse of dimensionality – 3D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9587AB-06BE-8A41-8CD6-2A1EFC6AAC2B}"/>
              </a:ext>
            </a:extLst>
          </p:cNvPr>
          <p:cNvSpPr txBox="1"/>
          <p:nvPr/>
        </p:nvSpPr>
        <p:spPr>
          <a:xfrm>
            <a:off x="6211229" y="5586761"/>
            <a:ext cx="1735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(20 points in 3D)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86C3E0D-48DA-004D-A4F2-2D1735BECF97}"/>
              </a:ext>
            </a:extLst>
          </p:cNvPr>
          <p:cNvSpPr txBox="1"/>
          <p:nvPr/>
        </p:nvSpPr>
        <p:spPr>
          <a:xfrm>
            <a:off x="466575" y="2598440"/>
            <a:ext cx="3612993" cy="2185214"/>
          </a:xfrm>
          <a:prstGeom prst="rect">
            <a:avLst/>
          </a:prstGeom>
          <a:solidFill>
            <a:schemeClr val="bg1">
              <a:alpha val="61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When the dimensionality increases, the volume of the space increases so fast that the available data become sparse. This sparsity is problematic for any method that requires statistical significance. </a:t>
            </a:r>
          </a:p>
          <a:p>
            <a:endParaRPr lang="en-US" dirty="0"/>
          </a:p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[Wikipedia]</a:t>
            </a:r>
          </a:p>
        </p:txBody>
      </p:sp>
    </p:spTree>
    <p:extLst>
      <p:ext uri="{BB962C8B-B14F-4D97-AF65-F5344CB8AC3E}">
        <p14:creationId xmlns:p14="http://schemas.microsoft.com/office/powerpoint/2010/main" val="3597469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Box 48"/>
          <p:cNvSpPr txBox="1"/>
          <p:nvPr/>
        </p:nvSpPr>
        <p:spPr>
          <a:xfrm>
            <a:off x="2721131" y="960475"/>
            <a:ext cx="926867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1200" i="1" dirty="0">
                <a:latin typeface="Times"/>
                <a:cs typeface="Times"/>
              </a:rPr>
              <a:t>m</a:t>
            </a:r>
            <a:r>
              <a:rPr lang="en-US" sz="1200" dirty="0"/>
              <a:t> </a:t>
            </a:r>
            <a:r>
              <a:rPr lang="en-US" sz="1200" i="1" dirty="0">
                <a:latin typeface="Arial"/>
                <a:cs typeface="Arial"/>
              </a:rPr>
              <a:t>features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639307" y="972960"/>
            <a:ext cx="908013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1200" i="1" dirty="0">
                <a:latin typeface="Times"/>
                <a:cs typeface="Times"/>
              </a:rPr>
              <a:t>p</a:t>
            </a:r>
            <a:r>
              <a:rPr lang="en-US" sz="1200" dirty="0"/>
              <a:t> </a:t>
            </a:r>
            <a:r>
              <a:rPr lang="en-US" sz="1200" i="1" dirty="0">
                <a:latin typeface="Arial"/>
                <a:cs typeface="Arial"/>
              </a:rPr>
              <a:t>features</a:t>
            </a:r>
          </a:p>
        </p:txBody>
      </p:sp>
      <p:cxnSp>
        <p:nvCxnSpPr>
          <p:cNvPr id="42" name="Straight Arrow Connector 41"/>
          <p:cNvCxnSpPr/>
          <p:nvPr/>
        </p:nvCxnSpPr>
        <p:spPr>
          <a:xfrm>
            <a:off x="865020" y="1720342"/>
            <a:ext cx="0" cy="4367648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4539873"/>
              </p:ext>
            </p:extLst>
          </p:nvPr>
        </p:nvGraphicFramePr>
        <p:xfrm>
          <a:off x="1607910" y="1423120"/>
          <a:ext cx="3275404" cy="4727568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2977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77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776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9776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9776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9776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9776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9776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9776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97764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297764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</a:tblGrid>
              <a:tr h="233312">
                <a:tc>
                  <a:txBody>
                    <a:bodyPr/>
                    <a:lstStyle/>
                    <a:p>
                      <a:r>
                        <a:rPr lang="en-US" sz="700" i="1" dirty="0">
                          <a:latin typeface="Times New Roman"/>
                          <a:cs typeface="Times New Roman"/>
                        </a:rPr>
                        <a:t>x</a:t>
                      </a:r>
                      <a:r>
                        <a:rPr lang="en-US" sz="700" baseline="-25000" dirty="0">
                          <a:latin typeface="Times New Roman"/>
                          <a:cs typeface="Times New Roman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i="1" dirty="0">
                          <a:latin typeface="Times New Roman"/>
                          <a:cs typeface="Times New Roman"/>
                        </a:rPr>
                        <a:t>x</a:t>
                      </a:r>
                      <a:r>
                        <a:rPr lang="en-US" sz="700" baseline="-25000" dirty="0">
                          <a:latin typeface="Times New Roman"/>
                          <a:cs typeface="Times New Roman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i="1" dirty="0">
                          <a:latin typeface="Times New Roman"/>
                          <a:cs typeface="Times New Roman"/>
                        </a:rPr>
                        <a:t>x</a:t>
                      </a:r>
                      <a:r>
                        <a:rPr lang="en-US" sz="700" baseline="-25000" dirty="0">
                          <a:latin typeface="Times New Roman"/>
                          <a:cs typeface="Times New Roman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i="1" dirty="0">
                          <a:latin typeface="Times New Roman"/>
                          <a:cs typeface="Times New Roman"/>
                        </a:rPr>
                        <a:t>x</a:t>
                      </a:r>
                      <a:r>
                        <a:rPr lang="en-US" sz="700" i="0" baseline="-25000" dirty="0">
                          <a:latin typeface="Times New Roman"/>
                          <a:cs typeface="Times New Roman"/>
                        </a:rPr>
                        <a:t>4</a:t>
                      </a:r>
                      <a:endParaRPr lang="en-US" sz="700" baseline="-25000" dirty="0"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i="1" dirty="0">
                          <a:latin typeface="Times New Roman"/>
                          <a:cs typeface="Times New Roman"/>
                        </a:rPr>
                        <a:t>x</a:t>
                      </a:r>
                      <a:r>
                        <a:rPr lang="en-US" sz="700" i="0" baseline="-25000" dirty="0">
                          <a:latin typeface="Times New Roman"/>
                          <a:cs typeface="Times New Roman"/>
                        </a:rPr>
                        <a:t>5</a:t>
                      </a:r>
                      <a:endParaRPr lang="en-US" sz="700" baseline="-25000" dirty="0"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i="1" dirty="0">
                          <a:latin typeface="Times New Roman"/>
                          <a:cs typeface="Times New Roman"/>
                        </a:rPr>
                        <a:t>x</a:t>
                      </a:r>
                      <a:r>
                        <a:rPr lang="en-US" sz="700" i="0" baseline="-25000" dirty="0">
                          <a:latin typeface="Times New Roman"/>
                          <a:cs typeface="Times New Roman"/>
                        </a:rPr>
                        <a:t>5</a:t>
                      </a:r>
                      <a:endParaRPr lang="en-US" sz="700" baseline="-25000" dirty="0"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i="1" dirty="0">
                          <a:latin typeface="Times New Roman"/>
                          <a:cs typeface="Times New Roman"/>
                        </a:rPr>
                        <a:t>x</a:t>
                      </a:r>
                      <a:r>
                        <a:rPr lang="en-US" sz="800" i="0" baseline="-25000" dirty="0">
                          <a:latin typeface="Times New Roman"/>
                          <a:cs typeface="Times New Roman"/>
                        </a:rPr>
                        <a:t>6</a:t>
                      </a:r>
                      <a:endParaRPr lang="en-US" sz="800" baseline="-25000" dirty="0"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i="1" dirty="0">
                          <a:latin typeface="Times New Roman"/>
                          <a:cs typeface="Times New Roman"/>
                        </a:rPr>
                        <a:t>x</a:t>
                      </a:r>
                      <a:r>
                        <a:rPr lang="en-US" sz="800" i="0" baseline="-25000" dirty="0">
                          <a:latin typeface="Times New Roman"/>
                          <a:cs typeface="Times New Roman"/>
                        </a:rPr>
                        <a:t>7</a:t>
                      </a:r>
                      <a:endParaRPr lang="en-US" sz="800" baseline="-25000" dirty="0"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i="1" dirty="0">
                          <a:latin typeface="Times New Roman"/>
                          <a:cs typeface="Times New Roman"/>
                        </a:rPr>
                        <a:t>x</a:t>
                      </a:r>
                      <a:r>
                        <a:rPr lang="en-US" sz="800" i="0" baseline="-25000" dirty="0">
                          <a:latin typeface="Times New Roman"/>
                          <a:cs typeface="Times New Roman"/>
                        </a:rPr>
                        <a:t>8</a:t>
                      </a:r>
                      <a:endParaRPr lang="en-US" sz="800" baseline="-25000" dirty="0"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i="1" dirty="0">
                          <a:latin typeface="Times New Roman"/>
                          <a:cs typeface="Times New Roman"/>
                        </a:rPr>
                        <a:t>x</a:t>
                      </a:r>
                      <a:r>
                        <a:rPr lang="en-US" sz="800" i="0" baseline="-25000" dirty="0">
                          <a:latin typeface="Times New Roman"/>
                          <a:cs typeface="Times New Roman"/>
                        </a:rPr>
                        <a:t>9</a:t>
                      </a:r>
                      <a:endParaRPr lang="en-US" sz="800" baseline="-25000" dirty="0"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i="1" dirty="0">
                          <a:latin typeface="Times New Roman"/>
                          <a:cs typeface="Times New Roman"/>
                        </a:rPr>
                        <a:t>x</a:t>
                      </a:r>
                      <a:r>
                        <a:rPr lang="en-US" sz="800" i="0" baseline="-25000" dirty="0">
                          <a:latin typeface="Times New Roman"/>
                          <a:cs typeface="Times New Roman"/>
                        </a:rPr>
                        <a:t>10</a:t>
                      </a:r>
                      <a:endParaRPr lang="en-US" sz="800" baseline="-25000" dirty="0"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3312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3312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3312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33312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3312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3312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3312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33312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33312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33312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33312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33312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33312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33312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33312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33312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33312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33312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33312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2596380"/>
              </p:ext>
            </p:extLst>
          </p:nvPr>
        </p:nvGraphicFramePr>
        <p:xfrm>
          <a:off x="7662050" y="1423120"/>
          <a:ext cx="893292" cy="466624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2977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77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776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33312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i="1" dirty="0">
                          <a:latin typeface="Times New Roman"/>
                          <a:cs typeface="Times New Roman"/>
                        </a:rPr>
                        <a:t>z</a:t>
                      </a:r>
                      <a:r>
                        <a:rPr lang="en-US" sz="700" i="0" baseline="-25000" dirty="0">
                          <a:latin typeface="Times New Roman"/>
                          <a:cs typeface="Times New Roman"/>
                        </a:rPr>
                        <a:t>1</a:t>
                      </a:r>
                      <a:endParaRPr lang="en-US" sz="700" baseline="-25000" dirty="0"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i="1" dirty="0">
                          <a:latin typeface="Times New Roman"/>
                          <a:cs typeface="Times New Roman"/>
                        </a:rPr>
                        <a:t>z</a:t>
                      </a:r>
                      <a:r>
                        <a:rPr lang="en-US" sz="700" i="0" baseline="-25000" dirty="0">
                          <a:latin typeface="Times New Roman"/>
                          <a:cs typeface="Times New Roman"/>
                        </a:rPr>
                        <a:t>2</a:t>
                      </a:r>
                      <a:endParaRPr lang="en-US" sz="700" baseline="-25000" dirty="0"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i="1" dirty="0">
                          <a:latin typeface="Times New Roman"/>
                          <a:cs typeface="Times New Roman"/>
                        </a:rPr>
                        <a:t>z</a:t>
                      </a:r>
                      <a:r>
                        <a:rPr lang="en-US" sz="700" i="0" baseline="-25000" dirty="0">
                          <a:latin typeface="Times New Roman"/>
                          <a:cs typeface="Times New Roman"/>
                        </a:rPr>
                        <a:t>3</a:t>
                      </a:r>
                      <a:endParaRPr lang="en-US" sz="700" baseline="-25000" dirty="0"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3312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3312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3312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33312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3312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3312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3312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33312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33312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33312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33312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33312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33312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33312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33312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33312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33312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33312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33312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</a:tbl>
          </a:graphicData>
        </a:graphic>
      </p:graphicFrame>
      <p:sp>
        <p:nvSpPr>
          <p:cNvPr id="16" name="Oval 15"/>
          <p:cNvSpPr/>
          <p:nvPr/>
        </p:nvSpPr>
        <p:spPr>
          <a:xfrm>
            <a:off x="2030965" y="6090465"/>
            <a:ext cx="45719" cy="4571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2629405" y="6087990"/>
            <a:ext cx="45719" cy="4571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3816370" y="6091710"/>
            <a:ext cx="45719" cy="4571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8379610" y="6089235"/>
            <a:ext cx="45719" cy="4571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8085970" y="6092955"/>
            <a:ext cx="45719" cy="4571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7792330" y="6090480"/>
            <a:ext cx="45719" cy="4571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Elbow Connector 22"/>
          <p:cNvCxnSpPr>
            <a:stCxn id="18" idx="4"/>
            <a:endCxn id="19" idx="4"/>
          </p:cNvCxnSpPr>
          <p:nvPr/>
        </p:nvCxnSpPr>
        <p:spPr>
          <a:xfrm rot="5400000" flipH="1" flipV="1">
            <a:off x="6119612" y="3854572"/>
            <a:ext cx="2475" cy="4563240"/>
          </a:xfrm>
          <a:prstGeom prst="bentConnector3">
            <a:avLst>
              <a:gd name="adj1" fmla="val -4323636"/>
            </a:avLst>
          </a:prstGeom>
          <a:ln w="9525" cmpd="sng">
            <a:solidFill>
              <a:schemeClr val="bg1">
                <a:lumMod val="50000"/>
              </a:schemeClr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Elbow Connector 26"/>
          <p:cNvCxnSpPr>
            <a:stCxn id="17" idx="4"/>
            <a:endCxn id="20" idx="4"/>
          </p:cNvCxnSpPr>
          <p:nvPr/>
        </p:nvCxnSpPr>
        <p:spPr>
          <a:xfrm rot="16200000" flipH="1">
            <a:off x="5378065" y="3407908"/>
            <a:ext cx="4965" cy="5456565"/>
          </a:xfrm>
          <a:prstGeom prst="bentConnector3">
            <a:avLst>
              <a:gd name="adj1" fmla="val 4494763"/>
            </a:avLst>
          </a:prstGeom>
          <a:ln w="9525" cmpd="sng">
            <a:solidFill>
              <a:schemeClr val="bg1">
                <a:lumMod val="50000"/>
              </a:schemeClr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395833" y="3503657"/>
            <a:ext cx="937869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1200" i="1" dirty="0">
                <a:latin typeface="Times"/>
                <a:cs typeface="Times"/>
              </a:rPr>
              <a:t>N</a:t>
            </a:r>
            <a:r>
              <a:rPr lang="en-US" sz="1200" dirty="0"/>
              <a:t> </a:t>
            </a:r>
            <a:r>
              <a:rPr lang="en-US" sz="1200" i="1" dirty="0">
                <a:latin typeface="Arial"/>
                <a:cs typeface="Arial"/>
              </a:rPr>
              <a:t>samples</a:t>
            </a:r>
          </a:p>
        </p:txBody>
      </p:sp>
      <p:pic>
        <p:nvPicPr>
          <p:cNvPr id="44" name="Picture 4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109" y="5773342"/>
            <a:ext cx="368300" cy="317500"/>
          </a:xfrm>
          <a:prstGeom prst="rect">
            <a:avLst/>
          </a:prstGeom>
        </p:spPr>
      </p:pic>
      <p:cxnSp>
        <p:nvCxnSpPr>
          <p:cNvPr id="46" name="Straight Arrow Connector 45"/>
          <p:cNvCxnSpPr/>
          <p:nvPr/>
        </p:nvCxnSpPr>
        <p:spPr>
          <a:xfrm>
            <a:off x="7085052" y="1737642"/>
            <a:ext cx="0" cy="4367648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6615865" y="3520957"/>
            <a:ext cx="937869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1200" i="1" dirty="0">
                <a:latin typeface="Times"/>
                <a:cs typeface="Times"/>
              </a:rPr>
              <a:t>N</a:t>
            </a:r>
            <a:r>
              <a:rPr lang="en-US" sz="1200" dirty="0"/>
              <a:t> </a:t>
            </a:r>
            <a:r>
              <a:rPr lang="en-US" sz="1200" i="1" dirty="0">
                <a:latin typeface="Arial"/>
                <a:cs typeface="Arial"/>
              </a:rPr>
              <a:t>samples</a:t>
            </a:r>
          </a:p>
        </p:txBody>
      </p:sp>
      <p:cxnSp>
        <p:nvCxnSpPr>
          <p:cNvPr id="48" name="Straight Arrow Connector 47"/>
          <p:cNvCxnSpPr/>
          <p:nvPr/>
        </p:nvCxnSpPr>
        <p:spPr>
          <a:xfrm flipH="1">
            <a:off x="1592492" y="1257101"/>
            <a:ext cx="3275403" cy="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H="1">
            <a:off x="7617113" y="1274742"/>
            <a:ext cx="951465" cy="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Elbow Connector 59"/>
          <p:cNvCxnSpPr>
            <a:stCxn id="16" idx="4"/>
            <a:endCxn id="21" idx="4"/>
          </p:cNvCxnSpPr>
          <p:nvPr/>
        </p:nvCxnSpPr>
        <p:spPr>
          <a:xfrm rot="16200000" flipH="1">
            <a:off x="4934500" y="3255508"/>
            <a:ext cx="15" cy="5761365"/>
          </a:xfrm>
          <a:prstGeom prst="bentConnector3">
            <a:avLst>
              <a:gd name="adj1" fmla="val 2147483647"/>
            </a:avLst>
          </a:prstGeom>
          <a:ln w="9525" cmpd="sng">
            <a:solidFill>
              <a:schemeClr val="bg1">
                <a:lumMod val="50000"/>
              </a:schemeClr>
            </a:solidFill>
            <a:tailEnd type="triangl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9" name="TextBox 68"/>
          <p:cNvSpPr txBox="1"/>
          <p:nvPr/>
        </p:nvSpPr>
        <p:spPr>
          <a:xfrm>
            <a:off x="2533222" y="561222"/>
            <a:ext cx="6374591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400" i="1" dirty="0">
                <a:latin typeface="Arial"/>
                <a:cs typeface="Arial"/>
              </a:rPr>
              <a:t>Extracted</a:t>
            </a:r>
            <a:r>
              <a:rPr lang="en-US" sz="1400" dirty="0">
                <a:latin typeface="Arial"/>
                <a:cs typeface="Arial"/>
              </a:rPr>
              <a:t> </a:t>
            </a:r>
            <a:r>
              <a:rPr lang="en-US" sz="1400" i="1" dirty="0">
                <a:latin typeface="Arial"/>
                <a:cs typeface="Arial"/>
              </a:rPr>
              <a:t>features                                                                  Selected features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1742" y="5765263"/>
            <a:ext cx="279400" cy="317500"/>
          </a:xfrm>
          <a:prstGeom prst="rect">
            <a:avLst/>
          </a:prstGeom>
        </p:spPr>
      </p:pic>
      <p:graphicFrame>
        <p:nvGraphicFramePr>
          <p:cNvPr id="28" name="Table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1118476"/>
              </p:ext>
            </p:extLst>
          </p:nvPr>
        </p:nvGraphicFramePr>
        <p:xfrm>
          <a:off x="5542589" y="1432852"/>
          <a:ext cx="297764" cy="466624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2977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33312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i="1" dirty="0">
                          <a:latin typeface="Times New Roman"/>
                          <a:cs typeface="Times New Roman"/>
                        </a:rPr>
                        <a:t>d</a:t>
                      </a:r>
                      <a:endParaRPr lang="en-US" sz="700" baseline="-25000" dirty="0"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3312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solidFill>
                      <a:srgbClr val="D7E4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3312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solidFill>
                      <a:srgbClr val="D7E4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3312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rgbClr val="D7E4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33312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rgbClr val="D7E4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3312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rgbClr val="D7E4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3312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rgbClr val="D7E4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3312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rgbClr val="D7E4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33312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rgbClr val="D7E4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33312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33312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33312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33312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33312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33312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33312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33312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33312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33312"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33312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</a:tbl>
          </a:graphicData>
        </a:graphic>
      </p:graphicFrame>
      <p:sp>
        <p:nvSpPr>
          <p:cNvPr id="29" name="TextBox 28"/>
          <p:cNvSpPr txBox="1"/>
          <p:nvPr/>
        </p:nvSpPr>
        <p:spPr>
          <a:xfrm>
            <a:off x="5404775" y="1089219"/>
            <a:ext cx="624827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1200" i="1" dirty="0">
                <a:latin typeface="Arial"/>
                <a:cs typeface="Arial"/>
              </a:rPr>
              <a:t>labels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02" y="5706009"/>
            <a:ext cx="279400" cy="33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8126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/>
          <p:cNvGrpSpPr/>
          <p:nvPr/>
        </p:nvGrpSpPr>
        <p:grpSpPr>
          <a:xfrm flipH="1">
            <a:off x="1714901" y="3231370"/>
            <a:ext cx="1634990" cy="787517"/>
            <a:chOff x="645395" y="1614815"/>
            <a:chExt cx="1634990" cy="787517"/>
          </a:xfrm>
          <a:gradFill flip="none" rotWithShape="1">
            <a:gsLst>
              <a:gs pos="32000">
                <a:schemeClr val="accent6">
                  <a:lumMod val="60000"/>
                  <a:lumOff val="40000"/>
                </a:schemeClr>
              </a:gs>
              <a:gs pos="100000">
                <a:srgbClr val="FFFFFF"/>
              </a:gs>
            </a:gsLst>
            <a:lin ang="16200000" scaled="0"/>
            <a:tileRect/>
          </a:gradFill>
        </p:grpSpPr>
        <p:sp>
          <p:nvSpPr>
            <p:cNvPr id="26" name="Rectangle 25"/>
            <p:cNvSpPr/>
            <p:nvPr/>
          </p:nvSpPr>
          <p:spPr>
            <a:xfrm>
              <a:off x="645395" y="2353439"/>
              <a:ext cx="114167" cy="45719"/>
            </a:xfrm>
            <a:prstGeom prst="rect">
              <a:avLst/>
            </a:prstGeom>
            <a:grp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794621" y="2256479"/>
              <a:ext cx="114167" cy="145853"/>
            </a:xfrm>
            <a:prstGeom prst="rect">
              <a:avLst/>
            </a:prstGeom>
            <a:grp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947020" y="2083596"/>
              <a:ext cx="114167" cy="317866"/>
            </a:xfrm>
            <a:prstGeom prst="rect">
              <a:avLst/>
            </a:prstGeom>
            <a:grp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1099421" y="1794347"/>
              <a:ext cx="114167" cy="607113"/>
            </a:xfrm>
            <a:prstGeom prst="rect">
              <a:avLst/>
            </a:prstGeom>
            <a:grp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1251819" y="1614815"/>
              <a:ext cx="114167" cy="783471"/>
            </a:xfrm>
            <a:prstGeom prst="rect">
              <a:avLst/>
            </a:prstGeom>
            <a:grp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1404219" y="1614815"/>
              <a:ext cx="114167" cy="786645"/>
            </a:xfrm>
            <a:prstGeom prst="rect">
              <a:avLst/>
            </a:prstGeom>
            <a:grp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1556619" y="1794348"/>
              <a:ext cx="114167" cy="607113"/>
            </a:xfrm>
            <a:prstGeom prst="rect">
              <a:avLst/>
            </a:prstGeom>
            <a:grp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1709019" y="1927224"/>
              <a:ext cx="114167" cy="474237"/>
            </a:xfrm>
            <a:prstGeom prst="rect">
              <a:avLst/>
            </a:prstGeom>
            <a:grp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1861419" y="2143441"/>
              <a:ext cx="114167" cy="258019"/>
            </a:xfrm>
            <a:prstGeom prst="rect">
              <a:avLst/>
            </a:prstGeom>
            <a:grp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2013819" y="2289727"/>
              <a:ext cx="114167" cy="111733"/>
            </a:xfrm>
            <a:prstGeom prst="rect">
              <a:avLst/>
            </a:prstGeom>
            <a:grp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2166218" y="2355740"/>
              <a:ext cx="114167" cy="45719"/>
            </a:xfrm>
            <a:prstGeom prst="rect">
              <a:avLst/>
            </a:prstGeom>
            <a:grp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5" name="Straight Arrow Connector 4"/>
          <p:cNvCxnSpPr/>
          <p:nvPr/>
        </p:nvCxnSpPr>
        <p:spPr>
          <a:xfrm flipH="1" flipV="1">
            <a:off x="456665" y="1033455"/>
            <a:ext cx="0" cy="1371600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 flipV="1">
            <a:off x="466355" y="2663253"/>
            <a:ext cx="0" cy="1371600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466355" y="4032132"/>
            <a:ext cx="3196118" cy="0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 flipV="1">
            <a:off x="4961654" y="1899301"/>
            <a:ext cx="0" cy="1371600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4" name="Group 23"/>
          <p:cNvGrpSpPr/>
          <p:nvPr/>
        </p:nvGrpSpPr>
        <p:grpSpPr>
          <a:xfrm>
            <a:off x="645393" y="1531292"/>
            <a:ext cx="1634992" cy="859283"/>
            <a:chOff x="645393" y="1543050"/>
            <a:chExt cx="1634992" cy="859283"/>
          </a:xfrm>
          <a:gradFill flip="none" rotWithShape="1">
            <a:gsLst>
              <a:gs pos="39000">
                <a:schemeClr val="tx2">
                  <a:lumMod val="60000"/>
                  <a:lumOff val="40000"/>
                </a:schemeClr>
              </a:gs>
              <a:gs pos="100000">
                <a:srgbClr val="FFFFFF"/>
              </a:gs>
            </a:gsLst>
            <a:lin ang="16200000" scaled="0"/>
            <a:tileRect/>
          </a:gradFill>
        </p:grpSpPr>
        <p:sp>
          <p:nvSpPr>
            <p:cNvPr id="23" name="Rectangle 22"/>
            <p:cNvSpPr/>
            <p:nvPr/>
          </p:nvSpPr>
          <p:spPr>
            <a:xfrm>
              <a:off x="645393" y="2222499"/>
              <a:ext cx="114167" cy="176659"/>
            </a:xfrm>
            <a:prstGeom prst="rect">
              <a:avLst/>
            </a:prstGeom>
            <a:grp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794618" y="1927224"/>
              <a:ext cx="114167" cy="475109"/>
            </a:xfrm>
            <a:prstGeom prst="rect">
              <a:avLst/>
            </a:prstGeom>
            <a:grp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947018" y="1689100"/>
              <a:ext cx="114167" cy="712362"/>
            </a:xfrm>
            <a:prstGeom prst="rect">
              <a:avLst/>
            </a:prstGeom>
            <a:grp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099418" y="1543050"/>
              <a:ext cx="114167" cy="858412"/>
            </a:xfrm>
            <a:prstGeom prst="rect">
              <a:avLst/>
            </a:prstGeom>
            <a:grp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1251818" y="1568449"/>
              <a:ext cx="114167" cy="829837"/>
            </a:xfrm>
            <a:prstGeom prst="rect">
              <a:avLst/>
            </a:prstGeom>
            <a:grp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1404218" y="1689099"/>
              <a:ext cx="114167" cy="712361"/>
            </a:xfrm>
            <a:prstGeom prst="rect">
              <a:avLst/>
            </a:prstGeom>
            <a:grp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556618" y="1895475"/>
              <a:ext cx="114167" cy="505986"/>
            </a:xfrm>
            <a:prstGeom prst="rect">
              <a:avLst/>
            </a:prstGeom>
            <a:grp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709018" y="2149475"/>
              <a:ext cx="114167" cy="251986"/>
            </a:xfrm>
            <a:prstGeom prst="rect">
              <a:avLst/>
            </a:prstGeom>
            <a:grp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1861418" y="2273299"/>
              <a:ext cx="114167" cy="128161"/>
            </a:xfrm>
            <a:prstGeom prst="rect">
              <a:avLst/>
            </a:prstGeom>
            <a:grp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2013818" y="2330450"/>
              <a:ext cx="114167" cy="71010"/>
            </a:xfrm>
            <a:prstGeom prst="rect">
              <a:avLst/>
            </a:prstGeom>
            <a:grp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2166218" y="2355740"/>
              <a:ext cx="114167" cy="45719"/>
            </a:xfrm>
            <a:prstGeom prst="rect">
              <a:avLst/>
            </a:prstGeom>
            <a:grp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6" name="Straight Arrow Connector 5"/>
          <p:cNvCxnSpPr/>
          <p:nvPr/>
        </p:nvCxnSpPr>
        <p:spPr>
          <a:xfrm>
            <a:off x="456665" y="2402334"/>
            <a:ext cx="3196118" cy="0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Freeform 38"/>
          <p:cNvSpPr/>
          <p:nvPr/>
        </p:nvSpPr>
        <p:spPr>
          <a:xfrm>
            <a:off x="4982124" y="2440282"/>
            <a:ext cx="2963364" cy="825156"/>
          </a:xfrm>
          <a:custGeom>
            <a:avLst/>
            <a:gdLst>
              <a:gd name="connsiteX0" fmla="*/ 0 w 2963364"/>
              <a:gd name="connsiteY0" fmla="*/ 820696 h 820696"/>
              <a:gd name="connsiteX1" fmla="*/ 1147468 w 2963364"/>
              <a:gd name="connsiteY1" fmla="*/ 816983 h 820696"/>
              <a:gd name="connsiteX2" fmla="*/ 1288581 w 2963364"/>
              <a:gd name="connsiteY2" fmla="*/ 753852 h 820696"/>
              <a:gd name="connsiteX3" fmla="*/ 1448261 w 2963364"/>
              <a:gd name="connsiteY3" fmla="*/ 701863 h 820696"/>
              <a:gd name="connsiteX4" fmla="*/ 1596800 w 2963364"/>
              <a:gd name="connsiteY4" fmla="*/ 549607 h 820696"/>
              <a:gd name="connsiteX5" fmla="*/ 1749053 w 2963364"/>
              <a:gd name="connsiteY5" fmla="*/ 330507 h 820696"/>
              <a:gd name="connsiteX6" fmla="*/ 1893879 w 2963364"/>
              <a:gd name="connsiteY6" fmla="*/ 196820 h 820696"/>
              <a:gd name="connsiteX7" fmla="*/ 2053559 w 2963364"/>
              <a:gd name="connsiteY7" fmla="*/ 22283 h 820696"/>
              <a:gd name="connsiteX8" fmla="*/ 2209526 w 2963364"/>
              <a:gd name="connsiteY8" fmla="*/ 22283 h 820696"/>
              <a:gd name="connsiteX9" fmla="*/ 2350638 w 2963364"/>
              <a:gd name="connsiteY9" fmla="*/ 204247 h 820696"/>
              <a:gd name="connsiteX10" fmla="*/ 2510318 w 2963364"/>
              <a:gd name="connsiteY10" fmla="*/ 490190 h 820696"/>
              <a:gd name="connsiteX11" fmla="*/ 2651431 w 2963364"/>
              <a:gd name="connsiteY11" fmla="*/ 661013 h 820696"/>
              <a:gd name="connsiteX12" fmla="*/ 2807397 w 2963364"/>
              <a:gd name="connsiteY12" fmla="*/ 761279 h 820696"/>
              <a:gd name="connsiteX13" fmla="*/ 2963364 w 2963364"/>
              <a:gd name="connsiteY13" fmla="*/ 816983 h 820696"/>
              <a:gd name="connsiteX0" fmla="*/ 0 w 2963364"/>
              <a:gd name="connsiteY0" fmla="*/ 820696 h 857295"/>
              <a:gd name="connsiteX1" fmla="*/ 1147468 w 2963364"/>
              <a:gd name="connsiteY1" fmla="*/ 816983 h 857295"/>
              <a:gd name="connsiteX2" fmla="*/ 1288581 w 2963364"/>
              <a:gd name="connsiteY2" fmla="*/ 753852 h 857295"/>
              <a:gd name="connsiteX3" fmla="*/ 1448261 w 2963364"/>
              <a:gd name="connsiteY3" fmla="*/ 701863 h 857295"/>
              <a:gd name="connsiteX4" fmla="*/ 1596800 w 2963364"/>
              <a:gd name="connsiteY4" fmla="*/ 549607 h 857295"/>
              <a:gd name="connsiteX5" fmla="*/ 1749053 w 2963364"/>
              <a:gd name="connsiteY5" fmla="*/ 330507 h 857295"/>
              <a:gd name="connsiteX6" fmla="*/ 1893879 w 2963364"/>
              <a:gd name="connsiteY6" fmla="*/ 196820 h 857295"/>
              <a:gd name="connsiteX7" fmla="*/ 2053559 w 2963364"/>
              <a:gd name="connsiteY7" fmla="*/ 22283 h 857295"/>
              <a:gd name="connsiteX8" fmla="*/ 2209526 w 2963364"/>
              <a:gd name="connsiteY8" fmla="*/ 22283 h 857295"/>
              <a:gd name="connsiteX9" fmla="*/ 2350638 w 2963364"/>
              <a:gd name="connsiteY9" fmla="*/ 204247 h 857295"/>
              <a:gd name="connsiteX10" fmla="*/ 2510318 w 2963364"/>
              <a:gd name="connsiteY10" fmla="*/ 490190 h 857295"/>
              <a:gd name="connsiteX11" fmla="*/ 2651431 w 2963364"/>
              <a:gd name="connsiteY11" fmla="*/ 661013 h 857295"/>
              <a:gd name="connsiteX12" fmla="*/ 2807397 w 2963364"/>
              <a:gd name="connsiteY12" fmla="*/ 761279 h 857295"/>
              <a:gd name="connsiteX13" fmla="*/ 2963364 w 2963364"/>
              <a:gd name="connsiteY13" fmla="*/ 816983 h 857295"/>
              <a:gd name="connsiteX0" fmla="*/ 0 w 2963364"/>
              <a:gd name="connsiteY0" fmla="*/ 820696 h 857840"/>
              <a:gd name="connsiteX1" fmla="*/ 805827 w 2963364"/>
              <a:gd name="connsiteY1" fmla="*/ 857832 h 857840"/>
              <a:gd name="connsiteX2" fmla="*/ 1147468 w 2963364"/>
              <a:gd name="connsiteY2" fmla="*/ 816983 h 857840"/>
              <a:gd name="connsiteX3" fmla="*/ 1288581 w 2963364"/>
              <a:gd name="connsiteY3" fmla="*/ 753852 h 857840"/>
              <a:gd name="connsiteX4" fmla="*/ 1448261 w 2963364"/>
              <a:gd name="connsiteY4" fmla="*/ 701863 h 857840"/>
              <a:gd name="connsiteX5" fmla="*/ 1596800 w 2963364"/>
              <a:gd name="connsiteY5" fmla="*/ 549607 h 857840"/>
              <a:gd name="connsiteX6" fmla="*/ 1749053 w 2963364"/>
              <a:gd name="connsiteY6" fmla="*/ 330507 h 857840"/>
              <a:gd name="connsiteX7" fmla="*/ 1893879 w 2963364"/>
              <a:gd name="connsiteY7" fmla="*/ 196820 h 857840"/>
              <a:gd name="connsiteX8" fmla="*/ 2053559 w 2963364"/>
              <a:gd name="connsiteY8" fmla="*/ 22283 h 857840"/>
              <a:gd name="connsiteX9" fmla="*/ 2209526 w 2963364"/>
              <a:gd name="connsiteY9" fmla="*/ 22283 h 857840"/>
              <a:gd name="connsiteX10" fmla="*/ 2350638 w 2963364"/>
              <a:gd name="connsiteY10" fmla="*/ 204247 h 857840"/>
              <a:gd name="connsiteX11" fmla="*/ 2510318 w 2963364"/>
              <a:gd name="connsiteY11" fmla="*/ 490190 h 857840"/>
              <a:gd name="connsiteX12" fmla="*/ 2651431 w 2963364"/>
              <a:gd name="connsiteY12" fmla="*/ 661013 h 857840"/>
              <a:gd name="connsiteX13" fmla="*/ 2807397 w 2963364"/>
              <a:gd name="connsiteY13" fmla="*/ 761279 h 857840"/>
              <a:gd name="connsiteX14" fmla="*/ 2963364 w 2963364"/>
              <a:gd name="connsiteY14" fmla="*/ 816983 h 857840"/>
              <a:gd name="connsiteX0" fmla="*/ 0 w 2963364"/>
              <a:gd name="connsiteY0" fmla="*/ 820696 h 825156"/>
              <a:gd name="connsiteX1" fmla="*/ 798400 w 2963364"/>
              <a:gd name="connsiteY1" fmla="*/ 824410 h 825156"/>
              <a:gd name="connsiteX2" fmla="*/ 1147468 w 2963364"/>
              <a:gd name="connsiteY2" fmla="*/ 816983 h 825156"/>
              <a:gd name="connsiteX3" fmla="*/ 1288581 w 2963364"/>
              <a:gd name="connsiteY3" fmla="*/ 753852 h 825156"/>
              <a:gd name="connsiteX4" fmla="*/ 1448261 w 2963364"/>
              <a:gd name="connsiteY4" fmla="*/ 701863 h 825156"/>
              <a:gd name="connsiteX5" fmla="*/ 1596800 w 2963364"/>
              <a:gd name="connsiteY5" fmla="*/ 549607 h 825156"/>
              <a:gd name="connsiteX6" fmla="*/ 1749053 w 2963364"/>
              <a:gd name="connsiteY6" fmla="*/ 330507 h 825156"/>
              <a:gd name="connsiteX7" fmla="*/ 1893879 w 2963364"/>
              <a:gd name="connsiteY7" fmla="*/ 196820 h 825156"/>
              <a:gd name="connsiteX8" fmla="*/ 2053559 w 2963364"/>
              <a:gd name="connsiteY8" fmla="*/ 22283 h 825156"/>
              <a:gd name="connsiteX9" fmla="*/ 2209526 w 2963364"/>
              <a:gd name="connsiteY9" fmla="*/ 22283 h 825156"/>
              <a:gd name="connsiteX10" fmla="*/ 2350638 w 2963364"/>
              <a:gd name="connsiteY10" fmla="*/ 204247 h 825156"/>
              <a:gd name="connsiteX11" fmla="*/ 2510318 w 2963364"/>
              <a:gd name="connsiteY11" fmla="*/ 490190 h 825156"/>
              <a:gd name="connsiteX12" fmla="*/ 2651431 w 2963364"/>
              <a:gd name="connsiteY12" fmla="*/ 661013 h 825156"/>
              <a:gd name="connsiteX13" fmla="*/ 2807397 w 2963364"/>
              <a:gd name="connsiteY13" fmla="*/ 761279 h 825156"/>
              <a:gd name="connsiteX14" fmla="*/ 2963364 w 2963364"/>
              <a:gd name="connsiteY14" fmla="*/ 816983 h 825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963364" h="825156">
                <a:moveTo>
                  <a:pt x="0" y="820696"/>
                </a:moveTo>
                <a:cubicBezTo>
                  <a:pt x="134305" y="826885"/>
                  <a:pt x="607155" y="825029"/>
                  <a:pt x="798400" y="824410"/>
                </a:cubicBezTo>
                <a:cubicBezTo>
                  <a:pt x="989645" y="823791"/>
                  <a:pt x="1065771" y="828743"/>
                  <a:pt x="1147468" y="816983"/>
                </a:cubicBezTo>
                <a:cubicBezTo>
                  <a:pt x="1229165" y="805223"/>
                  <a:pt x="1238449" y="773039"/>
                  <a:pt x="1288581" y="753852"/>
                </a:cubicBezTo>
                <a:cubicBezTo>
                  <a:pt x="1338713" y="734665"/>
                  <a:pt x="1396891" y="735904"/>
                  <a:pt x="1448261" y="701863"/>
                </a:cubicBezTo>
                <a:cubicBezTo>
                  <a:pt x="1499631" y="667822"/>
                  <a:pt x="1546668" y="611500"/>
                  <a:pt x="1596800" y="549607"/>
                </a:cubicBezTo>
                <a:cubicBezTo>
                  <a:pt x="1646932" y="487714"/>
                  <a:pt x="1699540" y="389305"/>
                  <a:pt x="1749053" y="330507"/>
                </a:cubicBezTo>
                <a:cubicBezTo>
                  <a:pt x="1798566" y="271709"/>
                  <a:pt x="1843128" y="248191"/>
                  <a:pt x="1893879" y="196820"/>
                </a:cubicBezTo>
                <a:cubicBezTo>
                  <a:pt x="1944630" y="145449"/>
                  <a:pt x="2000951" y="51372"/>
                  <a:pt x="2053559" y="22283"/>
                </a:cubicBezTo>
                <a:cubicBezTo>
                  <a:pt x="2106167" y="-6806"/>
                  <a:pt x="2160013" y="-8044"/>
                  <a:pt x="2209526" y="22283"/>
                </a:cubicBezTo>
                <a:cubicBezTo>
                  <a:pt x="2259039" y="52610"/>
                  <a:pt x="2300506" y="126263"/>
                  <a:pt x="2350638" y="204247"/>
                </a:cubicBezTo>
                <a:cubicBezTo>
                  <a:pt x="2400770" y="282231"/>
                  <a:pt x="2460186" y="414062"/>
                  <a:pt x="2510318" y="490190"/>
                </a:cubicBezTo>
                <a:cubicBezTo>
                  <a:pt x="2560450" y="566318"/>
                  <a:pt x="2601918" y="615831"/>
                  <a:pt x="2651431" y="661013"/>
                </a:cubicBezTo>
                <a:cubicBezTo>
                  <a:pt x="2700944" y="706194"/>
                  <a:pt x="2755408" y="735284"/>
                  <a:pt x="2807397" y="761279"/>
                </a:cubicBezTo>
                <a:cubicBezTo>
                  <a:pt x="2859386" y="787274"/>
                  <a:pt x="2963364" y="816983"/>
                  <a:pt x="2963364" y="816983"/>
                </a:cubicBezTo>
              </a:path>
            </a:pathLst>
          </a:custGeom>
          <a:solidFill>
            <a:srgbClr val="FAC090">
              <a:alpha val="53000"/>
            </a:srgbClr>
          </a:solidFill>
          <a:ln>
            <a:solidFill>
              <a:srgbClr val="E46C0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Freeform 42"/>
          <p:cNvSpPr/>
          <p:nvPr/>
        </p:nvSpPr>
        <p:spPr>
          <a:xfrm>
            <a:off x="4989409" y="2397436"/>
            <a:ext cx="2956079" cy="880577"/>
          </a:xfrm>
          <a:custGeom>
            <a:avLst/>
            <a:gdLst>
              <a:gd name="connsiteX0" fmla="*/ 0 w 2956079"/>
              <a:gd name="connsiteY0" fmla="*/ 873383 h 891292"/>
              <a:gd name="connsiteX1" fmla="*/ 93062 w 2956079"/>
              <a:gd name="connsiteY1" fmla="*/ 873383 h 891292"/>
              <a:gd name="connsiteX2" fmla="*/ 229917 w 2956079"/>
              <a:gd name="connsiteY2" fmla="*/ 687255 h 891292"/>
              <a:gd name="connsiteX3" fmla="*/ 377721 w 2956079"/>
              <a:gd name="connsiteY3" fmla="*/ 380691 h 891292"/>
              <a:gd name="connsiteX4" fmla="*/ 525525 w 2956079"/>
              <a:gd name="connsiteY4" fmla="*/ 150768 h 891292"/>
              <a:gd name="connsiteX5" fmla="*/ 673329 w 2956079"/>
              <a:gd name="connsiteY5" fmla="*/ 8435 h 891292"/>
              <a:gd name="connsiteX6" fmla="*/ 837556 w 2956079"/>
              <a:gd name="connsiteY6" fmla="*/ 30332 h 891292"/>
              <a:gd name="connsiteX7" fmla="*/ 979885 w 2956079"/>
              <a:gd name="connsiteY7" fmla="*/ 145294 h 891292"/>
              <a:gd name="connsiteX8" fmla="*/ 1138638 w 2956079"/>
              <a:gd name="connsiteY8" fmla="*/ 358794 h 891292"/>
              <a:gd name="connsiteX9" fmla="*/ 1275493 w 2956079"/>
              <a:gd name="connsiteY9" fmla="*/ 610614 h 891292"/>
              <a:gd name="connsiteX10" fmla="*/ 1439720 w 2956079"/>
              <a:gd name="connsiteY10" fmla="*/ 731050 h 891292"/>
              <a:gd name="connsiteX11" fmla="*/ 1592998 w 2956079"/>
              <a:gd name="connsiteY11" fmla="*/ 791268 h 891292"/>
              <a:gd name="connsiteX12" fmla="*/ 1746276 w 2956079"/>
              <a:gd name="connsiteY12" fmla="*/ 818640 h 891292"/>
              <a:gd name="connsiteX13" fmla="*/ 1959771 w 2956079"/>
              <a:gd name="connsiteY13" fmla="*/ 862434 h 891292"/>
              <a:gd name="connsiteX14" fmla="*/ 2956079 w 2956079"/>
              <a:gd name="connsiteY14" fmla="*/ 862434 h 891292"/>
              <a:gd name="connsiteX0" fmla="*/ 0 w 2956079"/>
              <a:gd name="connsiteY0" fmla="*/ 873383 h 880577"/>
              <a:gd name="connsiteX1" fmla="*/ 93062 w 2956079"/>
              <a:gd name="connsiteY1" fmla="*/ 873383 h 880577"/>
              <a:gd name="connsiteX2" fmla="*/ 229917 w 2956079"/>
              <a:gd name="connsiteY2" fmla="*/ 687255 h 880577"/>
              <a:gd name="connsiteX3" fmla="*/ 377721 w 2956079"/>
              <a:gd name="connsiteY3" fmla="*/ 380691 h 880577"/>
              <a:gd name="connsiteX4" fmla="*/ 525525 w 2956079"/>
              <a:gd name="connsiteY4" fmla="*/ 150768 h 880577"/>
              <a:gd name="connsiteX5" fmla="*/ 673329 w 2956079"/>
              <a:gd name="connsiteY5" fmla="*/ 8435 h 880577"/>
              <a:gd name="connsiteX6" fmla="*/ 837556 w 2956079"/>
              <a:gd name="connsiteY6" fmla="*/ 30332 h 880577"/>
              <a:gd name="connsiteX7" fmla="*/ 979885 w 2956079"/>
              <a:gd name="connsiteY7" fmla="*/ 145294 h 880577"/>
              <a:gd name="connsiteX8" fmla="*/ 1138638 w 2956079"/>
              <a:gd name="connsiteY8" fmla="*/ 358794 h 880577"/>
              <a:gd name="connsiteX9" fmla="*/ 1275493 w 2956079"/>
              <a:gd name="connsiteY9" fmla="*/ 610614 h 880577"/>
              <a:gd name="connsiteX10" fmla="*/ 1439720 w 2956079"/>
              <a:gd name="connsiteY10" fmla="*/ 731050 h 880577"/>
              <a:gd name="connsiteX11" fmla="*/ 1592998 w 2956079"/>
              <a:gd name="connsiteY11" fmla="*/ 791268 h 880577"/>
              <a:gd name="connsiteX12" fmla="*/ 1746276 w 2956079"/>
              <a:gd name="connsiteY12" fmla="*/ 818640 h 880577"/>
              <a:gd name="connsiteX13" fmla="*/ 1959771 w 2956079"/>
              <a:gd name="connsiteY13" fmla="*/ 862434 h 880577"/>
              <a:gd name="connsiteX14" fmla="*/ 2956079 w 2956079"/>
              <a:gd name="connsiteY14" fmla="*/ 862434 h 880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956079" h="880577">
                <a:moveTo>
                  <a:pt x="0" y="873383"/>
                </a:moveTo>
                <a:cubicBezTo>
                  <a:pt x="27371" y="888893"/>
                  <a:pt x="54743" y="874695"/>
                  <a:pt x="93062" y="873383"/>
                </a:cubicBezTo>
                <a:cubicBezTo>
                  <a:pt x="131381" y="872071"/>
                  <a:pt x="182474" y="769370"/>
                  <a:pt x="229917" y="687255"/>
                </a:cubicBezTo>
                <a:cubicBezTo>
                  <a:pt x="277360" y="605140"/>
                  <a:pt x="328453" y="470105"/>
                  <a:pt x="377721" y="380691"/>
                </a:cubicBezTo>
                <a:cubicBezTo>
                  <a:pt x="426989" y="291277"/>
                  <a:pt x="476257" y="212811"/>
                  <a:pt x="525525" y="150768"/>
                </a:cubicBezTo>
                <a:cubicBezTo>
                  <a:pt x="574793" y="88725"/>
                  <a:pt x="621324" y="28508"/>
                  <a:pt x="673329" y="8435"/>
                </a:cubicBezTo>
                <a:cubicBezTo>
                  <a:pt x="725334" y="-11638"/>
                  <a:pt x="786463" y="7522"/>
                  <a:pt x="837556" y="30332"/>
                </a:cubicBezTo>
                <a:cubicBezTo>
                  <a:pt x="888649" y="53142"/>
                  <a:pt x="929705" y="90550"/>
                  <a:pt x="979885" y="145294"/>
                </a:cubicBezTo>
                <a:cubicBezTo>
                  <a:pt x="1030065" y="200038"/>
                  <a:pt x="1089370" y="281241"/>
                  <a:pt x="1138638" y="358794"/>
                </a:cubicBezTo>
                <a:cubicBezTo>
                  <a:pt x="1187906" y="436347"/>
                  <a:pt x="1225313" y="548571"/>
                  <a:pt x="1275493" y="610614"/>
                </a:cubicBezTo>
                <a:cubicBezTo>
                  <a:pt x="1325673" y="672657"/>
                  <a:pt x="1386803" y="700941"/>
                  <a:pt x="1439720" y="731050"/>
                </a:cubicBezTo>
                <a:cubicBezTo>
                  <a:pt x="1492638" y="761159"/>
                  <a:pt x="1541905" y="776670"/>
                  <a:pt x="1592998" y="791268"/>
                </a:cubicBezTo>
                <a:cubicBezTo>
                  <a:pt x="1644091" y="805866"/>
                  <a:pt x="1685147" y="806779"/>
                  <a:pt x="1746276" y="818640"/>
                </a:cubicBezTo>
                <a:cubicBezTo>
                  <a:pt x="1807405" y="830501"/>
                  <a:pt x="1758137" y="855135"/>
                  <a:pt x="1959771" y="862434"/>
                </a:cubicBezTo>
                <a:cubicBezTo>
                  <a:pt x="2161405" y="869733"/>
                  <a:pt x="2956079" y="862434"/>
                  <a:pt x="2956079" y="862434"/>
                </a:cubicBezTo>
              </a:path>
            </a:pathLst>
          </a:custGeom>
          <a:solidFill>
            <a:schemeClr val="accent1">
              <a:lumMod val="60000"/>
              <a:lumOff val="40000"/>
              <a:alpha val="51000"/>
            </a:schemeClr>
          </a:solidFill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4961654" y="3268180"/>
            <a:ext cx="3196118" cy="0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3621538" y="3810314"/>
            <a:ext cx="348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latin typeface="Times"/>
                <a:cs typeface="Times"/>
              </a:rPr>
              <a:t>x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3617158" y="2190874"/>
            <a:ext cx="348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latin typeface="Times"/>
                <a:cs typeface="Times"/>
              </a:rPr>
              <a:t>x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8128042" y="3048874"/>
            <a:ext cx="348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latin typeface="Times"/>
                <a:cs typeface="Times"/>
              </a:rPr>
              <a:t>x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356888" y="677046"/>
            <a:ext cx="17837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>
                <a:latin typeface="Arial"/>
                <a:cs typeface="Arial"/>
              </a:rPr>
              <a:t>Frequency distributions</a:t>
            </a:r>
            <a:r>
              <a:rPr lang="en-US" sz="1200" dirty="0">
                <a:latin typeface="Arial"/>
                <a:cs typeface="Arial"/>
              </a:rPr>
              <a:t> 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460147" y="1055814"/>
            <a:ext cx="7699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>
                <a:latin typeface="Arial"/>
                <a:cs typeface="Arial"/>
              </a:rPr>
              <a:t>for class</a:t>
            </a:r>
            <a:endParaRPr lang="en-US" sz="1200" dirty="0">
              <a:latin typeface="Arial"/>
              <a:cs typeface="Arial"/>
            </a:endParaRPr>
          </a:p>
        </p:txBody>
      </p:sp>
      <p:pic>
        <p:nvPicPr>
          <p:cNvPr id="49" name="Picture 4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6505" y="1169819"/>
            <a:ext cx="190997" cy="122026"/>
          </a:xfrm>
          <a:prstGeom prst="rect">
            <a:avLst/>
          </a:prstGeom>
        </p:spPr>
      </p:pic>
      <p:sp>
        <p:nvSpPr>
          <p:cNvPr id="50" name="TextBox 49"/>
          <p:cNvSpPr txBox="1"/>
          <p:nvPr/>
        </p:nvSpPr>
        <p:spPr>
          <a:xfrm>
            <a:off x="466807" y="2693374"/>
            <a:ext cx="7699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>
                <a:latin typeface="Arial"/>
                <a:cs typeface="Arial"/>
              </a:rPr>
              <a:t>for class</a:t>
            </a:r>
            <a:endParaRPr lang="en-US" sz="1200" dirty="0">
              <a:latin typeface="Arial"/>
              <a:cs typeface="Arial"/>
            </a:endParaRPr>
          </a:p>
        </p:txBody>
      </p:sp>
      <p:pic>
        <p:nvPicPr>
          <p:cNvPr id="53" name="Picture 5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6505" y="2807379"/>
            <a:ext cx="203662" cy="128016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9084" y="2044545"/>
            <a:ext cx="726077" cy="237743"/>
          </a:xfrm>
          <a:prstGeom prst="rect">
            <a:avLst/>
          </a:prstGeom>
        </p:spPr>
      </p:pic>
      <p:pic>
        <p:nvPicPr>
          <p:cNvPr id="56" name="Picture 5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40690" y="2042361"/>
            <a:ext cx="726080" cy="237743"/>
          </a:xfrm>
          <a:prstGeom prst="rect">
            <a:avLst/>
          </a:prstGeom>
        </p:spPr>
      </p:pic>
      <p:sp>
        <p:nvSpPr>
          <p:cNvPr id="57" name="TextBox 56"/>
          <p:cNvSpPr txBox="1"/>
          <p:nvPr/>
        </p:nvSpPr>
        <p:spPr>
          <a:xfrm>
            <a:off x="4838871" y="1522130"/>
            <a:ext cx="21036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>
                <a:latin typeface="Arial"/>
                <a:cs typeface="Arial"/>
              </a:rPr>
              <a:t>Probability density functions</a:t>
            </a:r>
            <a:r>
              <a:rPr lang="en-US" sz="1200" dirty="0">
                <a:latin typeface="Arial"/>
                <a:cs typeface="Arial"/>
              </a:rPr>
              <a:t> </a:t>
            </a:r>
          </a:p>
        </p:txBody>
      </p:sp>
      <p:pic>
        <p:nvPicPr>
          <p:cNvPr id="59" name="Picture 5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7554" y="3241807"/>
            <a:ext cx="1329186" cy="444989"/>
          </a:xfrm>
          <a:prstGeom prst="rect">
            <a:avLst/>
          </a:prstGeom>
        </p:spPr>
      </p:pic>
      <p:pic>
        <p:nvPicPr>
          <p:cNvPr id="60" name="Picture 5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94184" y="1722016"/>
            <a:ext cx="1347739" cy="447310"/>
          </a:xfrm>
          <a:prstGeom prst="rect">
            <a:avLst/>
          </a:prstGeom>
        </p:spPr>
      </p:pic>
      <p:pic>
        <p:nvPicPr>
          <p:cNvPr id="61" name="Picture 6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68417" y="3496160"/>
            <a:ext cx="1840174" cy="534244"/>
          </a:xfrm>
          <a:prstGeom prst="rect">
            <a:avLst/>
          </a:prstGeom>
        </p:spPr>
      </p:pic>
      <p:pic>
        <p:nvPicPr>
          <p:cNvPr id="62" name="Picture 6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769084" y="3496160"/>
            <a:ext cx="1840174" cy="534244"/>
          </a:xfrm>
          <a:prstGeom prst="rect">
            <a:avLst/>
          </a:prstGeom>
        </p:spPr>
      </p:pic>
      <p:cxnSp>
        <p:nvCxnSpPr>
          <p:cNvPr id="64" name="Straight Connector 63"/>
          <p:cNvCxnSpPr>
            <a:endCxn id="61" idx="0"/>
          </p:cNvCxnSpPr>
          <p:nvPr/>
        </p:nvCxnSpPr>
        <p:spPr>
          <a:xfrm flipH="1">
            <a:off x="5488504" y="3001842"/>
            <a:ext cx="214553" cy="494318"/>
          </a:xfrm>
          <a:prstGeom prst="line">
            <a:avLst/>
          </a:prstGeom>
          <a:ln w="3175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>
            <a:off x="7157031" y="3009606"/>
            <a:ext cx="338130" cy="534173"/>
          </a:xfrm>
          <a:prstGeom prst="line">
            <a:avLst/>
          </a:prstGeom>
          <a:ln w="3175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67050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/>
          <p:cNvGrpSpPr/>
          <p:nvPr/>
        </p:nvGrpSpPr>
        <p:grpSpPr>
          <a:xfrm flipH="1">
            <a:off x="1714901" y="3231370"/>
            <a:ext cx="1634990" cy="787517"/>
            <a:chOff x="645395" y="1614815"/>
            <a:chExt cx="1634990" cy="787517"/>
          </a:xfrm>
          <a:gradFill flip="none" rotWithShape="1">
            <a:gsLst>
              <a:gs pos="32000">
                <a:schemeClr val="accent6">
                  <a:lumMod val="60000"/>
                  <a:lumOff val="40000"/>
                </a:schemeClr>
              </a:gs>
              <a:gs pos="100000">
                <a:srgbClr val="FFFFFF"/>
              </a:gs>
            </a:gsLst>
            <a:lin ang="16200000" scaled="0"/>
            <a:tileRect/>
          </a:gradFill>
        </p:grpSpPr>
        <p:sp>
          <p:nvSpPr>
            <p:cNvPr id="26" name="Rectangle 25"/>
            <p:cNvSpPr/>
            <p:nvPr/>
          </p:nvSpPr>
          <p:spPr>
            <a:xfrm>
              <a:off x="645395" y="2353439"/>
              <a:ext cx="114167" cy="45719"/>
            </a:xfrm>
            <a:prstGeom prst="rect">
              <a:avLst/>
            </a:prstGeom>
            <a:grp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794621" y="2256479"/>
              <a:ext cx="114167" cy="145853"/>
            </a:xfrm>
            <a:prstGeom prst="rect">
              <a:avLst/>
            </a:prstGeom>
            <a:grp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947020" y="2083596"/>
              <a:ext cx="114167" cy="317866"/>
            </a:xfrm>
            <a:prstGeom prst="rect">
              <a:avLst/>
            </a:prstGeom>
            <a:grp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1099421" y="1794347"/>
              <a:ext cx="114167" cy="607113"/>
            </a:xfrm>
            <a:prstGeom prst="rect">
              <a:avLst/>
            </a:prstGeom>
            <a:grp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1251819" y="1614815"/>
              <a:ext cx="114167" cy="783471"/>
            </a:xfrm>
            <a:prstGeom prst="rect">
              <a:avLst/>
            </a:prstGeom>
            <a:grp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1404219" y="1614815"/>
              <a:ext cx="114167" cy="786645"/>
            </a:xfrm>
            <a:prstGeom prst="rect">
              <a:avLst/>
            </a:prstGeom>
            <a:grp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1556619" y="1794348"/>
              <a:ext cx="114167" cy="607113"/>
            </a:xfrm>
            <a:prstGeom prst="rect">
              <a:avLst/>
            </a:prstGeom>
            <a:grp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1709019" y="1927224"/>
              <a:ext cx="114167" cy="474237"/>
            </a:xfrm>
            <a:prstGeom prst="rect">
              <a:avLst/>
            </a:prstGeom>
            <a:grp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1861419" y="2143441"/>
              <a:ext cx="114167" cy="258019"/>
            </a:xfrm>
            <a:prstGeom prst="rect">
              <a:avLst/>
            </a:prstGeom>
            <a:grp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2013819" y="2289727"/>
              <a:ext cx="114167" cy="111733"/>
            </a:xfrm>
            <a:prstGeom prst="rect">
              <a:avLst/>
            </a:prstGeom>
            <a:grp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2166218" y="2355740"/>
              <a:ext cx="114167" cy="45719"/>
            </a:xfrm>
            <a:prstGeom prst="rect">
              <a:avLst/>
            </a:prstGeom>
            <a:grp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5" name="Straight Arrow Connector 4"/>
          <p:cNvCxnSpPr/>
          <p:nvPr/>
        </p:nvCxnSpPr>
        <p:spPr>
          <a:xfrm flipH="1" flipV="1">
            <a:off x="456665" y="1033455"/>
            <a:ext cx="0" cy="1371600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 flipV="1">
            <a:off x="466355" y="2663253"/>
            <a:ext cx="0" cy="1371600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466355" y="4032132"/>
            <a:ext cx="3196118" cy="0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 flipV="1">
            <a:off x="4961654" y="1899301"/>
            <a:ext cx="0" cy="1371600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4" name="Group 23"/>
          <p:cNvGrpSpPr/>
          <p:nvPr/>
        </p:nvGrpSpPr>
        <p:grpSpPr>
          <a:xfrm>
            <a:off x="645393" y="1531292"/>
            <a:ext cx="1634992" cy="859283"/>
            <a:chOff x="645393" y="1543050"/>
            <a:chExt cx="1634992" cy="859283"/>
          </a:xfrm>
          <a:gradFill flip="none" rotWithShape="1">
            <a:gsLst>
              <a:gs pos="39000">
                <a:schemeClr val="tx2">
                  <a:lumMod val="60000"/>
                  <a:lumOff val="40000"/>
                </a:schemeClr>
              </a:gs>
              <a:gs pos="100000">
                <a:srgbClr val="FFFFFF"/>
              </a:gs>
            </a:gsLst>
            <a:lin ang="16200000" scaled="0"/>
            <a:tileRect/>
          </a:gradFill>
        </p:grpSpPr>
        <p:sp>
          <p:nvSpPr>
            <p:cNvPr id="23" name="Rectangle 22"/>
            <p:cNvSpPr/>
            <p:nvPr/>
          </p:nvSpPr>
          <p:spPr>
            <a:xfrm>
              <a:off x="645393" y="2222499"/>
              <a:ext cx="114167" cy="176659"/>
            </a:xfrm>
            <a:prstGeom prst="rect">
              <a:avLst/>
            </a:prstGeom>
            <a:grp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794618" y="1927224"/>
              <a:ext cx="114167" cy="475109"/>
            </a:xfrm>
            <a:prstGeom prst="rect">
              <a:avLst/>
            </a:prstGeom>
            <a:grp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947018" y="1689100"/>
              <a:ext cx="114167" cy="712362"/>
            </a:xfrm>
            <a:prstGeom prst="rect">
              <a:avLst/>
            </a:prstGeom>
            <a:grp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099418" y="1543050"/>
              <a:ext cx="114167" cy="858412"/>
            </a:xfrm>
            <a:prstGeom prst="rect">
              <a:avLst/>
            </a:prstGeom>
            <a:grp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1251818" y="1568449"/>
              <a:ext cx="114167" cy="829837"/>
            </a:xfrm>
            <a:prstGeom prst="rect">
              <a:avLst/>
            </a:prstGeom>
            <a:grp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1404218" y="1689099"/>
              <a:ext cx="114167" cy="712361"/>
            </a:xfrm>
            <a:prstGeom prst="rect">
              <a:avLst/>
            </a:prstGeom>
            <a:grp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556618" y="1895475"/>
              <a:ext cx="114167" cy="505986"/>
            </a:xfrm>
            <a:prstGeom prst="rect">
              <a:avLst/>
            </a:prstGeom>
            <a:grp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709018" y="2149475"/>
              <a:ext cx="114167" cy="251986"/>
            </a:xfrm>
            <a:prstGeom prst="rect">
              <a:avLst/>
            </a:prstGeom>
            <a:grp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1861418" y="2273299"/>
              <a:ext cx="114167" cy="128161"/>
            </a:xfrm>
            <a:prstGeom prst="rect">
              <a:avLst/>
            </a:prstGeom>
            <a:grp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2013818" y="2330450"/>
              <a:ext cx="114167" cy="71010"/>
            </a:xfrm>
            <a:prstGeom prst="rect">
              <a:avLst/>
            </a:prstGeom>
            <a:grp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2166218" y="2355740"/>
              <a:ext cx="114167" cy="45719"/>
            </a:xfrm>
            <a:prstGeom prst="rect">
              <a:avLst/>
            </a:prstGeom>
            <a:grp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6" name="Straight Arrow Connector 5"/>
          <p:cNvCxnSpPr/>
          <p:nvPr/>
        </p:nvCxnSpPr>
        <p:spPr>
          <a:xfrm>
            <a:off x="456665" y="2402334"/>
            <a:ext cx="3196118" cy="0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Freeform 38"/>
          <p:cNvSpPr/>
          <p:nvPr/>
        </p:nvSpPr>
        <p:spPr>
          <a:xfrm>
            <a:off x="4982124" y="2440282"/>
            <a:ext cx="2963364" cy="825156"/>
          </a:xfrm>
          <a:custGeom>
            <a:avLst/>
            <a:gdLst>
              <a:gd name="connsiteX0" fmla="*/ 0 w 2963364"/>
              <a:gd name="connsiteY0" fmla="*/ 820696 h 820696"/>
              <a:gd name="connsiteX1" fmla="*/ 1147468 w 2963364"/>
              <a:gd name="connsiteY1" fmla="*/ 816983 h 820696"/>
              <a:gd name="connsiteX2" fmla="*/ 1288581 w 2963364"/>
              <a:gd name="connsiteY2" fmla="*/ 753852 h 820696"/>
              <a:gd name="connsiteX3" fmla="*/ 1448261 w 2963364"/>
              <a:gd name="connsiteY3" fmla="*/ 701863 h 820696"/>
              <a:gd name="connsiteX4" fmla="*/ 1596800 w 2963364"/>
              <a:gd name="connsiteY4" fmla="*/ 549607 h 820696"/>
              <a:gd name="connsiteX5" fmla="*/ 1749053 w 2963364"/>
              <a:gd name="connsiteY5" fmla="*/ 330507 h 820696"/>
              <a:gd name="connsiteX6" fmla="*/ 1893879 w 2963364"/>
              <a:gd name="connsiteY6" fmla="*/ 196820 h 820696"/>
              <a:gd name="connsiteX7" fmla="*/ 2053559 w 2963364"/>
              <a:gd name="connsiteY7" fmla="*/ 22283 h 820696"/>
              <a:gd name="connsiteX8" fmla="*/ 2209526 w 2963364"/>
              <a:gd name="connsiteY8" fmla="*/ 22283 h 820696"/>
              <a:gd name="connsiteX9" fmla="*/ 2350638 w 2963364"/>
              <a:gd name="connsiteY9" fmla="*/ 204247 h 820696"/>
              <a:gd name="connsiteX10" fmla="*/ 2510318 w 2963364"/>
              <a:gd name="connsiteY10" fmla="*/ 490190 h 820696"/>
              <a:gd name="connsiteX11" fmla="*/ 2651431 w 2963364"/>
              <a:gd name="connsiteY11" fmla="*/ 661013 h 820696"/>
              <a:gd name="connsiteX12" fmla="*/ 2807397 w 2963364"/>
              <a:gd name="connsiteY12" fmla="*/ 761279 h 820696"/>
              <a:gd name="connsiteX13" fmla="*/ 2963364 w 2963364"/>
              <a:gd name="connsiteY13" fmla="*/ 816983 h 820696"/>
              <a:gd name="connsiteX0" fmla="*/ 0 w 2963364"/>
              <a:gd name="connsiteY0" fmla="*/ 820696 h 857295"/>
              <a:gd name="connsiteX1" fmla="*/ 1147468 w 2963364"/>
              <a:gd name="connsiteY1" fmla="*/ 816983 h 857295"/>
              <a:gd name="connsiteX2" fmla="*/ 1288581 w 2963364"/>
              <a:gd name="connsiteY2" fmla="*/ 753852 h 857295"/>
              <a:gd name="connsiteX3" fmla="*/ 1448261 w 2963364"/>
              <a:gd name="connsiteY3" fmla="*/ 701863 h 857295"/>
              <a:gd name="connsiteX4" fmla="*/ 1596800 w 2963364"/>
              <a:gd name="connsiteY4" fmla="*/ 549607 h 857295"/>
              <a:gd name="connsiteX5" fmla="*/ 1749053 w 2963364"/>
              <a:gd name="connsiteY5" fmla="*/ 330507 h 857295"/>
              <a:gd name="connsiteX6" fmla="*/ 1893879 w 2963364"/>
              <a:gd name="connsiteY6" fmla="*/ 196820 h 857295"/>
              <a:gd name="connsiteX7" fmla="*/ 2053559 w 2963364"/>
              <a:gd name="connsiteY7" fmla="*/ 22283 h 857295"/>
              <a:gd name="connsiteX8" fmla="*/ 2209526 w 2963364"/>
              <a:gd name="connsiteY8" fmla="*/ 22283 h 857295"/>
              <a:gd name="connsiteX9" fmla="*/ 2350638 w 2963364"/>
              <a:gd name="connsiteY9" fmla="*/ 204247 h 857295"/>
              <a:gd name="connsiteX10" fmla="*/ 2510318 w 2963364"/>
              <a:gd name="connsiteY10" fmla="*/ 490190 h 857295"/>
              <a:gd name="connsiteX11" fmla="*/ 2651431 w 2963364"/>
              <a:gd name="connsiteY11" fmla="*/ 661013 h 857295"/>
              <a:gd name="connsiteX12" fmla="*/ 2807397 w 2963364"/>
              <a:gd name="connsiteY12" fmla="*/ 761279 h 857295"/>
              <a:gd name="connsiteX13" fmla="*/ 2963364 w 2963364"/>
              <a:gd name="connsiteY13" fmla="*/ 816983 h 857295"/>
              <a:gd name="connsiteX0" fmla="*/ 0 w 2963364"/>
              <a:gd name="connsiteY0" fmla="*/ 820696 h 857840"/>
              <a:gd name="connsiteX1" fmla="*/ 805827 w 2963364"/>
              <a:gd name="connsiteY1" fmla="*/ 857832 h 857840"/>
              <a:gd name="connsiteX2" fmla="*/ 1147468 w 2963364"/>
              <a:gd name="connsiteY2" fmla="*/ 816983 h 857840"/>
              <a:gd name="connsiteX3" fmla="*/ 1288581 w 2963364"/>
              <a:gd name="connsiteY3" fmla="*/ 753852 h 857840"/>
              <a:gd name="connsiteX4" fmla="*/ 1448261 w 2963364"/>
              <a:gd name="connsiteY4" fmla="*/ 701863 h 857840"/>
              <a:gd name="connsiteX5" fmla="*/ 1596800 w 2963364"/>
              <a:gd name="connsiteY5" fmla="*/ 549607 h 857840"/>
              <a:gd name="connsiteX6" fmla="*/ 1749053 w 2963364"/>
              <a:gd name="connsiteY6" fmla="*/ 330507 h 857840"/>
              <a:gd name="connsiteX7" fmla="*/ 1893879 w 2963364"/>
              <a:gd name="connsiteY7" fmla="*/ 196820 h 857840"/>
              <a:gd name="connsiteX8" fmla="*/ 2053559 w 2963364"/>
              <a:gd name="connsiteY8" fmla="*/ 22283 h 857840"/>
              <a:gd name="connsiteX9" fmla="*/ 2209526 w 2963364"/>
              <a:gd name="connsiteY9" fmla="*/ 22283 h 857840"/>
              <a:gd name="connsiteX10" fmla="*/ 2350638 w 2963364"/>
              <a:gd name="connsiteY10" fmla="*/ 204247 h 857840"/>
              <a:gd name="connsiteX11" fmla="*/ 2510318 w 2963364"/>
              <a:gd name="connsiteY11" fmla="*/ 490190 h 857840"/>
              <a:gd name="connsiteX12" fmla="*/ 2651431 w 2963364"/>
              <a:gd name="connsiteY12" fmla="*/ 661013 h 857840"/>
              <a:gd name="connsiteX13" fmla="*/ 2807397 w 2963364"/>
              <a:gd name="connsiteY13" fmla="*/ 761279 h 857840"/>
              <a:gd name="connsiteX14" fmla="*/ 2963364 w 2963364"/>
              <a:gd name="connsiteY14" fmla="*/ 816983 h 857840"/>
              <a:gd name="connsiteX0" fmla="*/ 0 w 2963364"/>
              <a:gd name="connsiteY0" fmla="*/ 820696 h 825156"/>
              <a:gd name="connsiteX1" fmla="*/ 798400 w 2963364"/>
              <a:gd name="connsiteY1" fmla="*/ 824410 h 825156"/>
              <a:gd name="connsiteX2" fmla="*/ 1147468 w 2963364"/>
              <a:gd name="connsiteY2" fmla="*/ 816983 h 825156"/>
              <a:gd name="connsiteX3" fmla="*/ 1288581 w 2963364"/>
              <a:gd name="connsiteY3" fmla="*/ 753852 h 825156"/>
              <a:gd name="connsiteX4" fmla="*/ 1448261 w 2963364"/>
              <a:gd name="connsiteY4" fmla="*/ 701863 h 825156"/>
              <a:gd name="connsiteX5" fmla="*/ 1596800 w 2963364"/>
              <a:gd name="connsiteY5" fmla="*/ 549607 h 825156"/>
              <a:gd name="connsiteX6" fmla="*/ 1749053 w 2963364"/>
              <a:gd name="connsiteY6" fmla="*/ 330507 h 825156"/>
              <a:gd name="connsiteX7" fmla="*/ 1893879 w 2963364"/>
              <a:gd name="connsiteY7" fmla="*/ 196820 h 825156"/>
              <a:gd name="connsiteX8" fmla="*/ 2053559 w 2963364"/>
              <a:gd name="connsiteY8" fmla="*/ 22283 h 825156"/>
              <a:gd name="connsiteX9" fmla="*/ 2209526 w 2963364"/>
              <a:gd name="connsiteY9" fmla="*/ 22283 h 825156"/>
              <a:gd name="connsiteX10" fmla="*/ 2350638 w 2963364"/>
              <a:gd name="connsiteY10" fmla="*/ 204247 h 825156"/>
              <a:gd name="connsiteX11" fmla="*/ 2510318 w 2963364"/>
              <a:gd name="connsiteY11" fmla="*/ 490190 h 825156"/>
              <a:gd name="connsiteX12" fmla="*/ 2651431 w 2963364"/>
              <a:gd name="connsiteY12" fmla="*/ 661013 h 825156"/>
              <a:gd name="connsiteX13" fmla="*/ 2807397 w 2963364"/>
              <a:gd name="connsiteY13" fmla="*/ 761279 h 825156"/>
              <a:gd name="connsiteX14" fmla="*/ 2963364 w 2963364"/>
              <a:gd name="connsiteY14" fmla="*/ 816983 h 825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963364" h="825156">
                <a:moveTo>
                  <a:pt x="0" y="820696"/>
                </a:moveTo>
                <a:cubicBezTo>
                  <a:pt x="134305" y="826885"/>
                  <a:pt x="607155" y="825029"/>
                  <a:pt x="798400" y="824410"/>
                </a:cubicBezTo>
                <a:cubicBezTo>
                  <a:pt x="989645" y="823791"/>
                  <a:pt x="1065771" y="828743"/>
                  <a:pt x="1147468" y="816983"/>
                </a:cubicBezTo>
                <a:cubicBezTo>
                  <a:pt x="1229165" y="805223"/>
                  <a:pt x="1238449" y="773039"/>
                  <a:pt x="1288581" y="753852"/>
                </a:cubicBezTo>
                <a:cubicBezTo>
                  <a:pt x="1338713" y="734665"/>
                  <a:pt x="1396891" y="735904"/>
                  <a:pt x="1448261" y="701863"/>
                </a:cubicBezTo>
                <a:cubicBezTo>
                  <a:pt x="1499631" y="667822"/>
                  <a:pt x="1546668" y="611500"/>
                  <a:pt x="1596800" y="549607"/>
                </a:cubicBezTo>
                <a:cubicBezTo>
                  <a:pt x="1646932" y="487714"/>
                  <a:pt x="1699540" y="389305"/>
                  <a:pt x="1749053" y="330507"/>
                </a:cubicBezTo>
                <a:cubicBezTo>
                  <a:pt x="1798566" y="271709"/>
                  <a:pt x="1843128" y="248191"/>
                  <a:pt x="1893879" y="196820"/>
                </a:cubicBezTo>
                <a:cubicBezTo>
                  <a:pt x="1944630" y="145449"/>
                  <a:pt x="2000951" y="51372"/>
                  <a:pt x="2053559" y="22283"/>
                </a:cubicBezTo>
                <a:cubicBezTo>
                  <a:pt x="2106167" y="-6806"/>
                  <a:pt x="2160013" y="-8044"/>
                  <a:pt x="2209526" y="22283"/>
                </a:cubicBezTo>
                <a:cubicBezTo>
                  <a:pt x="2259039" y="52610"/>
                  <a:pt x="2300506" y="126263"/>
                  <a:pt x="2350638" y="204247"/>
                </a:cubicBezTo>
                <a:cubicBezTo>
                  <a:pt x="2400770" y="282231"/>
                  <a:pt x="2460186" y="414062"/>
                  <a:pt x="2510318" y="490190"/>
                </a:cubicBezTo>
                <a:cubicBezTo>
                  <a:pt x="2560450" y="566318"/>
                  <a:pt x="2601918" y="615831"/>
                  <a:pt x="2651431" y="661013"/>
                </a:cubicBezTo>
                <a:cubicBezTo>
                  <a:pt x="2700944" y="706194"/>
                  <a:pt x="2755408" y="735284"/>
                  <a:pt x="2807397" y="761279"/>
                </a:cubicBezTo>
                <a:cubicBezTo>
                  <a:pt x="2859386" y="787274"/>
                  <a:pt x="2963364" y="816983"/>
                  <a:pt x="2963364" y="816983"/>
                </a:cubicBezTo>
              </a:path>
            </a:pathLst>
          </a:custGeom>
          <a:solidFill>
            <a:srgbClr val="FAC090">
              <a:alpha val="53000"/>
            </a:srgbClr>
          </a:solidFill>
          <a:ln>
            <a:solidFill>
              <a:srgbClr val="E46C0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Freeform 42"/>
          <p:cNvSpPr/>
          <p:nvPr/>
        </p:nvSpPr>
        <p:spPr>
          <a:xfrm>
            <a:off x="4989409" y="2397436"/>
            <a:ext cx="2956079" cy="880577"/>
          </a:xfrm>
          <a:custGeom>
            <a:avLst/>
            <a:gdLst>
              <a:gd name="connsiteX0" fmla="*/ 0 w 2956079"/>
              <a:gd name="connsiteY0" fmla="*/ 873383 h 891292"/>
              <a:gd name="connsiteX1" fmla="*/ 93062 w 2956079"/>
              <a:gd name="connsiteY1" fmla="*/ 873383 h 891292"/>
              <a:gd name="connsiteX2" fmla="*/ 229917 w 2956079"/>
              <a:gd name="connsiteY2" fmla="*/ 687255 h 891292"/>
              <a:gd name="connsiteX3" fmla="*/ 377721 w 2956079"/>
              <a:gd name="connsiteY3" fmla="*/ 380691 h 891292"/>
              <a:gd name="connsiteX4" fmla="*/ 525525 w 2956079"/>
              <a:gd name="connsiteY4" fmla="*/ 150768 h 891292"/>
              <a:gd name="connsiteX5" fmla="*/ 673329 w 2956079"/>
              <a:gd name="connsiteY5" fmla="*/ 8435 h 891292"/>
              <a:gd name="connsiteX6" fmla="*/ 837556 w 2956079"/>
              <a:gd name="connsiteY6" fmla="*/ 30332 h 891292"/>
              <a:gd name="connsiteX7" fmla="*/ 979885 w 2956079"/>
              <a:gd name="connsiteY7" fmla="*/ 145294 h 891292"/>
              <a:gd name="connsiteX8" fmla="*/ 1138638 w 2956079"/>
              <a:gd name="connsiteY8" fmla="*/ 358794 h 891292"/>
              <a:gd name="connsiteX9" fmla="*/ 1275493 w 2956079"/>
              <a:gd name="connsiteY9" fmla="*/ 610614 h 891292"/>
              <a:gd name="connsiteX10" fmla="*/ 1439720 w 2956079"/>
              <a:gd name="connsiteY10" fmla="*/ 731050 h 891292"/>
              <a:gd name="connsiteX11" fmla="*/ 1592998 w 2956079"/>
              <a:gd name="connsiteY11" fmla="*/ 791268 h 891292"/>
              <a:gd name="connsiteX12" fmla="*/ 1746276 w 2956079"/>
              <a:gd name="connsiteY12" fmla="*/ 818640 h 891292"/>
              <a:gd name="connsiteX13" fmla="*/ 1959771 w 2956079"/>
              <a:gd name="connsiteY13" fmla="*/ 862434 h 891292"/>
              <a:gd name="connsiteX14" fmla="*/ 2956079 w 2956079"/>
              <a:gd name="connsiteY14" fmla="*/ 862434 h 891292"/>
              <a:gd name="connsiteX0" fmla="*/ 0 w 2956079"/>
              <a:gd name="connsiteY0" fmla="*/ 873383 h 880577"/>
              <a:gd name="connsiteX1" fmla="*/ 93062 w 2956079"/>
              <a:gd name="connsiteY1" fmla="*/ 873383 h 880577"/>
              <a:gd name="connsiteX2" fmla="*/ 229917 w 2956079"/>
              <a:gd name="connsiteY2" fmla="*/ 687255 h 880577"/>
              <a:gd name="connsiteX3" fmla="*/ 377721 w 2956079"/>
              <a:gd name="connsiteY3" fmla="*/ 380691 h 880577"/>
              <a:gd name="connsiteX4" fmla="*/ 525525 w 2956079"/>
              <a:gd name="connsiteY4" fmla="*/ 150768 h 880577"/>
              <a:gd name="connsiteX5" fmla="*/ 673329 w 2956079"/>
              <a:gd name="connsiteY5" fmla="*/ 8435 h 880577"/>
              <a:gd name="connsiteX6" fmla="*/ 837556 w 2956079"/>
              <a:gd name="connsiteY6" fmla="*/ 30332 h 880577"/>
              <a:gd name="connsiteX7" fmla="*/ 979885 w 2956079"/>
              <a:gd name="connsiteY7" fmla="*/ 145294 h 880577"/>
              <a:gd name="connsiteX8" fmla="*/ 1138638 w 2956079"/>
              <a:gd name="connsiteY8" fmla="*/ 358794 h 880577"/>
              <a:gd name="connsiteX9" fmla="*/ 1275493 w 2956079"/>
              <a:gd name="connsiteY9" fmla="*/ 610614 h 880577"/>
              <a:gd name="connsiteX10" fmla="*/ 1439720 w 2956079"/>
              <a:gd name="connsiteY10" fmla="*/ 731050 h 880577"/>
              <a:gd name="connsiteX11" fmla="*/ 1592998 w 2956079"/>
              <a:gd name="connsiteY11" fmla="*/ 791268 h 880577"/>
              <a:gd name="connsiteX12" fmla="*/ 1746276 w 2956079"/>
              <a:gd name="connsiteY12" fmla="*/ 818640 h 880577"/>
              <a:gd name="connsiteX13" fmla="*/ 1959771 w 2956079"/>
              <a:gd name="connsiteY13" fmla="*/ 862434 h 880577"/>
              <a:gd name="connsiteX14" fmla="*/ 2956079 w 2956079"/>
              <a:gd name="connsiteY14" fmla="*/ 862434 h 880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956079" h="880577">
                <a:moveTo>
                  <a:pt x="0" y="873383"/>
                </a:moveTo>
                <a:cubicBezTo>
                  <a:pt x="27371" y="888893"/>
                  <a:pt x="54743" y="874695"/>
                  <a:pt x="93062" y="873383"/>
                </a:cubicBezTo>
                <a:cubicBezTo>
                  <a:pt x="131381" y="872071"/>
                  <a:pt x="182474" y="769370"/>
                  <a:pt x="229917" y="687255"/>
                </a:cubicBezTo>
                <a:cubicBezTo>
                  <a:pt x="277360" y="605140"/>
                  <a:pt x="328453" y="470105"/>
                  <a:pt x="377721" y="380691"/>
                </a:cubicBezTo>
                <a:cubicBezTo>
                  <a:pt x="426989" y="291277"/>
                  <a:pt x="476257" y="212811"/>
                  <a:pt x="525525" y="150768"/>
                </a:cubicBezTo>
                <a:cubicBezTo>
                  <a:pt x="574793" y="88725"/>
                  <a:pt x="621324" y="28508"/>
                  <a:pt x="673329" y="8435"/>
                </a:cubicBezTo>
                <a:cubicBezTo>
                  <a:pt x="725334" y="-11638"/>
                  <a:pt x="786463" y="7522"/>
                  <a:pt x="837556" y="30332"/>
                </a:cubicBezTo>
                <a:cubicBezTo>
                  <a:pt x="888649" y="53142"/>
                  <a:pt x="929705" y="90550"/>
                  <a:pt x="979885" y="145294"/>
                </a:cubicBezTo>
                <a:cubicBezTo>
                  <a:pt x="1030065" y="200038"/>
                  <a:pt x="1089370" y="281241"/>
                  <a:pt x="1138638" y="358794"/>
                </a:cubicBezTo>
                <a:cubicBezTo>
                  <a:pt x="1187906" y="436347"/>
                  <a:pt x="1225313" y="548571"/>
                  <a:pt x="1275493" y="610614"/>
                </a:cubicBezTo>
                <a:cubicBezTo>
                  <a:pt x="1325673" y="672657"/>
                  <a:pt x="1386803" y="700941"/>
                  <a:pt x="1439720" y="731050"/>
                </a:cubicBezTo>
                <a:cubicBezTo>
                  <a:pt x="1492638" y="761159"/>
                  <a:pt x="1541905" y="776670"/>
                  <a:pt x="1592998" y="791268"/>
                </a:cubicBezTo>
                <a:cubicBezTo>
                  <a:pt x="1644091" y="805866"/>
                  <a:pt x="1685147" y="806779"/>
                  <a:pt x="1746276" y="818640"/>
                </a:cubicBezTo>
                <a:cubicBezTo>
                  <a:pt x="1807405" y="830501"/>
                  <a:pt x="1758137" y="855135"/>
                  <a:pt x="1959771" y="862434"/>
                </a:cubicBezTo>
                <a:cubicBezTo>
                  <a:pt x="2161405" y="869733"/>
                  <a:pt x="2956079" y="862434"/>
                  <a:pt x="2956079" y="862434"/>
                </a:cubicBezTo>
              </a:path>
            </a:pathLst>
          </a:custGeom>
          <a:solidFill>
            <a:schemeClr val="accent1">
              <a:lumMod val="60000"/>
              <a:lumOff val="40000"/>
              <a:alpha val="51000"/>
            </a:schemeClr>
          </a:solidFill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4961654" y="3268180"/>
            <a:ext cx="3196118" cy="0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3621538" y="3810314"/>
            <a:ext cx="348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latin typeface="Times"/>
                <a:cs typeface="Times"/>
              </a:rPr>
              <a:t>x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3617158" y="2190874"/>
            <a:ext cx="348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latin typeface="Times"/>
                <a:cs typeface="Times"/>
              </a:rPr>
              <a:t>x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8128042" y="3048874"/>
            <a:ext cx="348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latin typeface="Times"/>
                <a:cs typeface="Times"/>
              </a:rPr>
              <a:t>x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356888" y="677046"/>
            <a:ext cx="17837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>
                <a:latin typeface="Arial"/>
                <a:cs typeface="Arial"/>
              </a:rPr>
              <a:t>Frequency distributions</a:t>
            </a:r>
            <a:r>
              <a:rPr lang="en-US" sz="1200" dirty="0">
                <a:latin typeface="Arial"/>
                <a:cs typeface="Arial"/>
              </a:rPr>
              <a:t> 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460147" y="1055814"/>
            <a:ext cx="7699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>
                <a:latin typeface="Arial"/>
                <a:cs typeface="Arial"/>
              </a:rPr>
              <a:t>for class</a:t>
            </a:r>
            <a:endParaRPr lang="en-US" sz="1200" dirty="0">
              <a:latin typeface="Arial"/>
              <a:cs typeface="Arial"/>
            </a:endParaRPr>
          </a:p>
        </p:txBody>
      </p:sp>
      <p:pic>
        <p:nvPicPr>
          <p:cNvPr id="49" name="Picture 4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6505" y="1169819"/>
            <a:ext cx="190997" cy="122026"/>
          </a:xfrm>
          <a:prstGeom prst="rect">
            <a:avLst/>
          </a:prstGeom>
        </p:spPr>
      </p:pic>
      <p:sp>
        <p:nvSpPr>
          <p:cNvPr id="50" name="TextBox 49"/>
          <p:cNvSpPr txBox="1"/>
          <p:nvPr/>
        </p:nvSpPr>
        <p:spPr>
          <a:xfrm>
            <a:off x="466807" y="2693374"/>
            <a:ext cx="7699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>
                <a:latin typeface="Arial"/>
                <a:cs typeface="Arial"/>
              </a:rPr>
              <a:t>for class</a:t>
            </a:r>
            <a:endParaRPr lang="en-US" sz="1200" dirty="0">
              <a:latin typeface="Arial"/>
              <a:cs typeface="Arial"/>
            </a:endParaRPr>
          </a:p>
        </p:txBody>
      </p:sp>
      <p:pic>
        <p:nvPicPr>
          <p:cNvPr id="53" name="Picture 5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6505" y="2807379"/>
            <a:ext cx="203662" cy="128016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9084" y="2044545"/>
            <a:ext cx="726077" cy="237743"/>
          </a:xfrm>
          <a:prstGeom prst="rect">
            <a:avLst/>
          </a:prstGeom>
        </p:spPr>
      </p:pic>
      <p:pic>
        <p:nvPicPr>
          <p:cNvPr id="56" name="Picture 5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40690" y="2042361"/>
            <a:ext cx="726080" cy="237743"/>
          </a:xfrm>
          <a:prstGeom prst="rect">
            <a:avLst/>
          </a:prstGeom>
        </p:spPr>
      </p:pic>
      <p:sp>
        <p:nvSpPr>
          <p:cNvPr id="57" name="TextBox 56"/>
          <p:cNvSpPr txBox="1"/>
          <p:nvPr/>
        </p:nvSpPr>
        <p:spPr>
          <a:xfrm>
            <a:off x="4838871" y="1522130"/>
            <a:ext cx="21036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>
                <a:latin typeface="Arial"/>
                <a:cs typeface="Arial"/>
              </a:rPr>
              <a:t>Probability density functions</a:t>
            </a:r>
            <a:r>
              <a:rPr lang="en-US" sz="1200" dirty="0">
                <a:latin typeface="Arial"/>
                <a:cs typeface="Arial"/>
              </a:rPr>
              <a:t> </a:t>
            </a:r>
          </a:p>
        </p:txBody>
      </p:sp>
      <p:pic>
        <p:nvPicPr>
          <p:cNvPr id="59" name="Picture 5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7554" y="3241807"/>
            <a:ext cx="1329186" cy="444989"/>
          </a:xfrm>
          <a:prstGeom prst="rect">
            <a:avLst/>
          </a:prstGeom>
        </p:spPr>
      </p:pic>
      <p:pic>
        <p:nvPicPr>
          <p:cNvPr id="60" name="Picture 5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94184" y="1722016"/>
            <a:ext cx="1347739" cy="447310"/>
          </a:xfrm>
          <a:prstGeom prst="rect">
            <a:avLst/>
          </a:prstGeom>
        </p:spPr>
      </p:pic>
      <p:pic>
        <p:nvPicPr>
          <p:cNvPr id="61" name="Picture 6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68417" y="3496160"/>
            <a:ext cx="1840174" cy="534244"/>
          </a:xfrm>
          <a:prstGeom prst="rect">
            <a:avLst/>
          </a:prstGeom>
        </p:spPr>
      </p:pic>
      <p:pic>
        <p:nvPicPr>
          <p:cNvPr id="62" name="Picture 6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769084" y="3496160"/>
            <a:ext cx="1840174" cy="534244"/>
          </a:xfrm>
          <a:prstGeom prst="rect">
            <a:avLst/>
          </a:prstGeom>
        </p:spPr>
      </p:pic>
      <p:cxnSp>
        <p:nvCxnSpPr>
          <p:cNvPr id="64" name="Straight Connector 63"/>
          <p:cNvCxnSpPr>
            <a:endCxn id="61" idx="0"/>
          </p:cNvCxnSpPr>
          <p:nvPr/>
        </p:nvCxnSpPr>
        <p:spPr>
          <a:xfrm flipH="1">
            <a:off x="5488504" y="3001842"/>
            <a:ext cx="214553" cy="494318"/>
          </a:xfrm>
          <a:prstGeom prst="line">
            <a:avLst/>
          </a:prstGeom>
          <a:ln w="3175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>
            <a:off x="7157031" y="3009606"/>
            <a:ext cx="338130" cy="534173"/>
          </a:xfrm>
          <a:prstGeom prst="line">
            <a:avLst/>
          </a:prstGeom>
          <a:ln w="3175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1" name="Group 50"/>
          <p:cNvGrpSpPr/>
          <p:nvPr/>
        </p:nvGrpSpPr>
        <p:grpSpPr>
          <a:xfrm>
            <a:off x="552230" y="2131638"/>
            <a:ext cx="1822768" cy="529200"/>
            <a:chOff x="749643" y="3003202"/>
            <a:chExt cx="1822768" cy="529200"/>
          </a:xfrm>
        </p:grpSpPr>
        <p:grpSp>
          <p:nvGrpSpPr>
            <p:cNvPr id="52" name="Group 51"/>
            <p:cNvGrpSpPr/>
            <p:nvPr/>
          </p:nvGrpSpPr>
          <p:grpSpPr>
            <a:xfrm>
              <a:off x="749643" y="3003202"/>
              <a:ext cx="1748285" cy="529200"/>
              <a:chOff x="540469" y="5154706"/>
              <a:chExt cx="1748285" cy="529200"/>
            </a:xfrm>
          </p:grpSpPr>
          <p:sp>
            <p:nvSpPr>
              <p:cNvPr id="66" name="TextBox 65"/>
              <p:cNvSpPr txBox="1"/>
              <p:nvPr/>
            </p:nvSpPr>
            <p:spPr>
              <a:xfrm>
                <a:off x="540469" y="5154706"/>
                <a:ext cx="613870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solidFill>
                      <a:srgbClr val="3366FF"/>
                    </a:solidFill>
                  </a:rPr>
                  <a:t>…..</a:t>
                </a:r>
              </a:p>
            </p:txBody>
          </p:sp>
          <p:sp>
            <p:nvSpPr>
              <p:cNvPr id="67" name="TextBox 66"/>
              <p:cNvSpPr txBox="1"/>
              <p:nvPr/>
            </p:nvSpPr>
            <p:spPr>
              <a:xfrm>
                <a:off x="603223" y="5157696"/>
                <a:ext cx="613870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solidFill>
                      <a:srgbClr val="3366FF"/>
                    </a:solidFill>
                  </a:rPr>
                  <a:t>…..</a:t>
                </a:r>
              </a:p>
            </p:txBody>
          </p:sp>
          <p:sp>
            <p:nvSpPr>
              <p:cNvPr id="68" name="TextBox 67"/>
              <p:cNvSpPr txBox="1"/>
              <p:nvPr/>
            </p:nvSpPr>
            <p:spPr>
              <a:xfrm>
                <a:off x="1173971" y="5160686"/>
                <a:ext cx="1114783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solidFill>
                      <a:srgbClr val="3366FF"/>
                    </a:solidFill>
                  </a:rPr>
                  <a:t>……. . . </a:t>
                </a:r>
              </a:p>
            </p:txBody>
          </p:sp>
        </p:grpSp>
        <p:sp>
          <p:nvSpPr>
            <p:cNvPr id="55" name="TextBox 54"/>
            <p:cNvSpPr txBox="1"/>
            <p:nvPr/>
          </p:nvSpPr>
          <p:spPr>
            <a:xfrm>
              <a:off x="1084325" y="3006007"/>
              <a:ext cx="61387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3366FF"/>
                  </a:solidFill>
                </a:rPr>
                <a:t>…..</a:t>
              </a: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1327305" y="3008997"/>
              <a:ext cx="61387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3366FF"/>
                  </a:solidFill>
                </a:rPr>
                <a:t>…..</a:t>
              </a:r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1457628" y="3009182"/>
              <a:ext cx="111478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3366FF"/>
                  </a:solidFill>
                </a:rPr>
                <a:t>……. . . </a:t>
              </a:r>
            </a:p>
          </p:txBody>
        </p:sp>
      </p:grpSp>
      <p:grpSp>
        <p:nvGrpSpPr>
          <p:cNvPr id="69" name="Group 68"/>
          <p:cNvGrpSpPr/>
          <p:nvPr/>
        </p:nvGrpSpPr>
        <p:grpSpPr>
          <a:xfrm rot="10800000">
            <a:off x="1579313" y="4006909"/>
            <a:ext cx="1928391" cy="529200"/>
            <a:chOff x="841616" y="3095536"/>
            <a:chExt cx="1928391" cy="529200"/>
          </a:xfrm>
        </p:grpSpPr>
        <p:grpSp>
          <p:nvGrpSpPr>
            <p:cNvPr id="70" name="Group 69"/>
            <p:cNvGrpSpPr/>
            <p:nvPr/>
          </p:nvGrpSpPr>
          <p:grpSpPr>
            <a:xfrm>
              <a:off x="841616" y="3095536"/>
              <a:ext cx="1855623" cy="529200"/>
              <a:chOff x="632442" y="5247040"/>
              <a:chExt cx="1855623" cy="529200"/>
            </a:xfrm>
          </p:grpSpPr>
          <p:sp>
            <p:nvSpPr>
              <p:cNvPr id="74" name="TextBox 73"/>
              <p:cNvSpPr txBox="1"/>
              <p:nvPr/>
            </p:nvSpPr>
            <p:spPr>
              <a:xfrm>
                <a:off x="632442" y="5247040"/>
                <a:ext cx="613870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solidFill>
                      <a:schemeClr val="accent6">
                        <a:lumMod val="75000"/>
                      </a:schemeClr>
                    </a:solidFill>
                  </a:rPr>
                  <a:t>…..</a:t>
                </a:r>
              </a:p>
            </p:txBody>
          </p:sp>
          <p:sp>
            <p:nvSpPr>
              <p:cNvPr id="75" name="TextBox 74"/>
              <p:cNvSpPr txBox="1"/>
              <p:nvPr/>
            </p:nvSpPr>
            <p:spPr>
              <a:xfrm>
                <a:off x="695196" y="5250030"/>
                <a:ext cx="613870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solidFill>
                      <a:schemeClr val="accent6">
                        <a:lumMod val="75000"/>
                      </a:schemeClr>
                    </a:solidFill>
                  </a:rPr>
                  <a:t>…..</a:t>
                </a:r>
              </a:p>
            </p:txBody>
          </p:sp>
          <p:sp>
            <p:nvSpPr>
              <p:cNvPr id="76" name="TextBox 75"/>
              <p:cNvSpPr txBox="1"/>
              <p:nvPr/>
            </p:nvSpPr>
            <p:spPr>
              <a:xfrm>
                <a:off x="1373282" y="5253020"/>
                <a:ext cx="1114783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solidFill>
                      <a:schemeClr val="accent6">
                        <a:lumMod val="75000"/>
                      </a:schemeClr>
                    </a:solidFill>
                  </a:rPr>
                  <a:t>……. . . </a:t>
                </a:r>
              </a:p>
            </p:txBody>
          </p:sp>
        </p:grpSp>
        <p:sp>
          <p:nvSpPr>
            <p:cNvPr id="71" name="TextBox 70"/>
            <p:cNvSpPr txBox="1"/>
            <p:nvPr/>
          </p:nvSpPr>
          <p:spPr>
            <a:xfrm>
              <a:off x="1519198" y="3098341"/>
              <a:ext cx="61387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chemeClr val="accent6">
                      <a:lumMod val="75000"/>
                    </a:schemeClr>
                  </a:solidFill>
                </a:rPr>
                <a:t>…..</a:t>
              </a: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1283310" y="3101331"/>
              <a:ext cx="88580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chemeClr val="accent6">
                      <a:lumMod val="75000"/>
                    </a:schemeClr>
                  </a:solidFill>
                </a:rPr>
                <a:t>……..</a:t>
              </a:r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1216552" y="3101516"/>
              <a:ext cx="155345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chemeClr val="accent6">
                      <a:lumMod val="75000"/>
                    </a:schemeClr>
                  </a:solidFill>
                </a:rPr>
                <a:t>….…….... . </a:t>
              </a:r>
            </a:p>
          </p:txBody>
        </p:sp>
      </p:grpSp>
      <p:sp>
        <p:nvSpPr>
          <p:cNvPr id="77" name="TextBox 76"/>
          <p:cNvSpPr txBox="1"/>
          <p:nvPr/>
        </p:nvSpPr>
        <p:spPr>
          <a:xfrm>
            <a:off x="2419029" y="2391101"/>
            <a:ext cx="116473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i="1" dirty="0">
                <a:latin typeface="Arial"/>
                <a:cs typeface="Arial"/>
              </a:rPr>
              <a:t>Samples of class</a:t>
            </a:r>
            <a:endParaRPr lang="en-US" sz="1000" dirty="0">
              <a:latin typeface="Arial"/>
              <a:cs typeface="Arial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359842" y="4013101"/>
            <a:ext cx="116473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i="1" dirty="0">
                <a:latin typeface="Arial"/>
                <a:cs typeface="Arial"/>
              </a:rPr>
              <a:t>Samples of class</a:t>
            </a:r>
            <a:endParaRPr lang="en-US" sz="1000" dirty="0">
              <a:latin typeface="Arial"/>
              <a:cs typeface="Arial"/>
            </a:endParaRPr>
          </a:p>
        </p:txBody>
      </p:sp>
      <p:cxnSp>
        <p:nvCxnSpPr>
          <p:cNvPr id="3" name="Straight Arrow Connector 2"/>
          <p:cNvCxnSpPr/>
          <p:nvPr/>
        </p:nvCxnSpPr>
        <p:spPr>
          <a:xfrm>
            <a:off x="1435367" y="4151208"/>
            <a:ext cx="182880" cy="0"/>
          </a:xfrm>
          <a:prstGeom prst="straightConnector1">
            <a:avLst/>
          </a:prstGeom>
          <a:ln w="12700" cmpd="sng">
            <a:solidFill>
              <a:srgbClr val="7F7F7F"/>
            </a:solidFill>
            <a:tailEnd type="arrow" w="med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/>
          <p:nvPr/>
        </p:nvCxnSpPr>
        <p:spPr>
          <a:xfrm flipH="1">
            <a:off x="2296246" y="2522443"/>
            <a:ext cx="182880" cy="0"/>
          </a:xfrm>
          <a:prstGeom prst="straightConnector1">
            <a:avLst/>
          </a:prstGeom>
          <a:ln w="12700" cmpd="sng">
            <a:solidFill>
              <a:srgbClr val="7F7F7F"/>
            </a:solidFill>
            <a:tailEnd type="arrow" w="med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0" name="TextBox 79"/>
          <p:cNvSpPr txBox="1"/>
          <p:nvPr/>
        </p:nvSpPr>
        <p:spPr>
          <a:xfrm rot="10800000">
            <a:off x="2579876" y="4009717"/>
            <a:ext cx="6138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…..</a:t>
            </a:r>
          </a:p>
        </p:txBody>
      </p:sp>
      <p:sp>
        <p:nvSpPr>
          <p:cNvPr id="81" name="TextBox 80"/>
          <p:cNvSpPr txBox="1"/>
          <p:nvPr/>
        </p:nvSpPr>
        <p:spPr>
          <a:xfrm>
            <a:off x="837510" y="2134261"/>
            <a:ext cx="6138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3366FF"/>
                </a:solidFill>
              </a:rPr>
              <a:t>…..</a:t>
            </a:r>
          </a:p>
        </p:txBody>
      </p:sp>
      <p:sp>
        <p:nvSpPr>
          <p:cNvPr id="82" name="TextBox 81"/>
          <p:cNvSpPr txBox="1"/>
          <p:nvPr/>
        </p:nvSpPr>
        <p:spPr>
          <a:xfrm>
            <a:off x="940690" y="2134079"/>
            <a:ext cx="6138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3366FF"/>
                </a:solidFill>
              </a:rPr>
              <a:t>…..</a:t>
            </a:r>
          </a:p>
        </p:txBody>
      </p:sp>
    </p:spTree>
    <p:extLst>
      <p:ext uri="{BB962C8B-B14F-4D97-AF65-F5344CB8AC3E}">
        <p14:creationId xmlns:p14="http://schemas.microsoft.com/office/powerpoint/2010/main" val="4335738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216040" y="3420079"/>
            <a:ext cx="6393289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800" dirty="0">
                <a:latin typeface="Trebuchet MS"/>
                <a:cs typeface="Trebuchet MS"/>
              </a:rPr>
              <a:t>To avoid non-discriminative features</a:t>
            </a:r>
          </a:p>
          <a:p>
            <a:pPr marL="342900" indent="-342900">
              <a:buAutoNum type="arabicPeriod"/>
            </a:pPr>
            <a:r>
              <a:rPr lang="en-US" sz="2800" dirty="0">
                <a:latin typeface="Trebuchet MS"/>
                <a:cs typeface="Trebuchet MS"/>
              </a:rPr>
              <a:t>To avoid correlated features</a:t>
            </a:r>
          </a:p>
          <a:p>
            <a:pPr marL="342900" indent="-342900">
              <a:buAutoNum type="arabicPeriod"/>
            </a:pPr>
            <a:r>
              <a:rPr lang="en-US" sz="2800" dirty="0">
                <a:latin typeface="Trebuchet MS"/>
                <a:cs typeface="Trebuchet MS"/>
              </a:rPr>
              <a:t>To simplify the testing stage</a:t>
            </a:r>
          </a:p>
          <a:p>
            <a:pPr marL="342900" indent="-342900">
              <a:buFontTx/>
              <a:buAutoNum type="arabicPeriod"/>
            </a:pPr>
            <a:r>
              <a:rPr lang="en-US" sz="2800" dirty="0">
                <a:latin typeface="Trebuchet MS"/>
                <a:cs typeface="Trebuchet MS"/>
              </a:rPr>
              <a:t>To avoid false correlations</a:t>
            </a:r>
          </a:p>
          <a:p>
            <a:pPr marL="342900" indent="-342900">
              <a:buAutoNum type="arabicPeriod"/>
            </a:pPr>
            <a:r>
              <a:rPr lang="en-US" sz="2800" dirty="0">
                <a:latin typeface="Trebuchet MS"/>
                <a:cs typeface="Trebuchet MS"/>
              </a:rPr>
              <a:t>To avoid the curse of dimensionality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8350" y="1289294"/>
            <a:ext cx="91125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Trebuchet MS"/>
                <a:cs typeface="Trebuchet MS"/>
              </a:rPr>
              <a:t>5 reasons why to select features</a:t>
            </a:r>
          </a:p>
        </p:txBody>
      </p:sp>
    </p:spTree>
    <p:extLst>
      <p:ext uri="{BB962C8B-B14F-4D97-AF65-F5344CB8AC3E}">
        <p14:creationId xmlns:p14="http://schemas.microsoft.com/office/powerpoint/2010/main" val="1475519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ounded Rectangle 66"/>
          <p:cNvSpPr/>
          <p:nvPr/>
        </p:nvSpPr>
        <p:spPr>
          <a:xfrm>
            <a:off x="216197" y="2161596"/>
            <a:ext cx="2932031" cy="1540136"/>
          </a:xfrm>
          <a:prstGeom prst="roundRect">
            <a:avLst>
              <a:gd name="adj" fmla="val 10459"/>
            </a:avLst>
          </a:prstGeom>
          <a:solidFill>
            <a:schemeClr val="bg1">
              <a:lumMod val="9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ounded Rectangle 65"/>
          <p:cNvSpPr/>
          <p:nvPr/>
        </p:nvSpPr>
        <p:spPr>
          <a:xfrm>
            <a:off x="6184748" y="2161596"/>
            <a:ext cx="2932031" cy="1540136"/>
          </a:xfrm>
          <a:prstGeom prst="roundRect">
            <a:avLst>
              <a:gd name="adj" fmla="val 10459"/>
            </a:avLst>
          </a:prstGeom>
          <a:solidFill>
            <a:schemeClr val="bg1">
              <a:lumMod val="9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/>
          <p:cNvSpPr/>
          <p:nvPr/>
        </p:nvSpPr>
        <p:spPr>
          <a:xfrm>
            <a:off x="3213170" y="2161596"/>
            <a:ext cx="2932031" cy="1540136"/>
          </a:xfrm>
          <a:prstGeom prst="roundRect">
            <a:avLst>
              <a:gd name="adj" fmla="val 10459"/>
            </a:avLst>
          </a:prstGeom>
          <a:solidFill>
            <a:schemeClr val="bg1">
              <a:lumMod val="9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Freeform 38"/>
          <p:cNvSpPr/>
          <p:nvPr/>
        </p:nvSpPr>
        <p:spPr>
          <a:xfrm>
            <a:off x="4315793" y="2483127"/>
            <a:ext cx="1683374" cy="816983"/>
          </a:xfrm>
          <a:custGeom>
            <a:avLst/>
            <a:gdLst>
              <a:gd name="connsiteX0" fmla="*/ 0 w 2963364"/>
              <a:gd name="connsiteY0" fmla="*/ 820696 h 820696"/>
              <a:gd name="connsiteX1" fmla="*/ 1147468 w 2963364"/>
              <a:gd name="connsiteY1" fmla="*/ 816983 h 820696"/>
              <a:gd name="connsiteX2" fmla="*/ 1288581 w 2963364"/>
              <a:gd name="connsiteY2" fmla="*/ 753852 h 820696"/>
              <a:gd name="connsiteX3" fmla="*/ 1448261 w 2963364"/>
              <a:gd name="connsiteY3" fmla="*/ 701863 h 820696"/>
              <a:gd name="connsiteX4" fmla="*/ 1596800 w 2963364"/>
              <a:gd name="connsiteY4" fmla="*/ 549607 h 820696"/>
              <a:gd name="connsiteX5" fmla="*/ 1749053 w 2963364"/>
              <a:gd name="connsiteY5" fmla="*/ 330507 h 820696"/>
              <a:gd name="connsiteX6" fmla="*/ 1893879 w 2963364"/>
              <a:gd name="connsiteY6" fmla="*/ 196820 h 820696"/>
              <a:gd name="connsiteX7" fmla="*/ 2053559 w 2963364"/>
              <a:gd name="connsiteY7" fmla="*/ 22283 h 820696"/>
              <a:gd name="connsiteX8" fmla="*/ 2209526 w 2963364"/>
              <a:gd name="connsiteY8" fmla="*/ 22283 h 820696"/>
              <a:gd name="connsiteX9" fmla="*/ 2350638 w 2963364"/>
              <a:gd name="connsiteY9" fmla="*/ 204247 h 820696"/>
              <a:gd name="connsiteX10" fmla="*/ 2510318 w 2963364"/>
              <a:gd name="connsiteY10" fmla="*/ 490190 h 820696"/>
              <a:gd name="connsiteX11" fmla="*/ 2651431 w 2963364"/>
              <a:gd name="connsiteY11" fmla="*/ 661013 h 820696"/>
              <a:gd name="connsiteX12" fmla="*/ 2807397 w 2963364"/>
              <a:gd name="connsiteY12" fmla="*/ 761279 h 820696"/>
              <a:gd name="connsiteX13" fmla="*/ 2963364 w 2963364"/>
              <a:gd name="connsiteY13" fmla="*/ 816983 h 820696"/>
              <a:gd name="connsiteX0" fmla="*/ 0 w 2963364"/>
              <a:gd name="connsiteY0" fmla="*/ 820696 h 857295"/>
              <a:gd name="connsiteX1" fmla="*/ 1147468 w 2963364"/>
              <a:gd name="connsiteY1" fmla="*/ 816983 h 857295"/>
              <a:gd name="connsiteX2" fmla="*/ 1288581 w 2963364"/>
              <a:gd name="connsiteY2" fmla="*/ 753852 h 857295"/>
              <a:gd name="connsiteX3" fmla="*/ 1448261 w 2963364"/>
              <a:gd name="connsiteY3" fmla="*/ 701863 h 857295"/>
              <a:gd name="connsiteX4" fmla="*/ 1596800 w 2963364"/>
              <a:gd name="connsiteY4" fmla="*/ 549607 h 857295"/>
              <a:gd name="connsiteX5" fmla="*/ 1749053 w 2963364"/>
              <a:gd name="connsiteY5" fmla="*/ 330507 h 857295"/>
              <a:gd name="connsiteX6" fmla="*/ 1893879 w 2963364"/>
              <a:gd name="connsiteY6" fmla="*/ 196820 h 857295"/>
              <a:gd name="connsiteX7" fmla="*/ 2053559 w 2963364"/>
              <a:gd name="connsiteY7" fmla="*/ 22283 h 857295"/>
              <a:gd name="connsiteX8" fmla="*/ 2209526 w 2963364"/>
              <a:gd name="connsiteY8" fmla="*/ 22283 h 857295"/>
              <a:gd name="connsiteX9" fmla="*/ 2350638 w 2963364"/>
              <a:gd name="connsiteY9" fmla="*/ 204247 h 857295"/>
              <a:gd name="connsiteX10" fmla="*/ 2510318 w 2963364"/>
              <a:gd name="connsiteY10" fmla="*/ 490190 h 857295"/>
              <a:gd name="connsiteX11" fmla="*/ 2651431 w 2963364"/>
              <a:gd name="connsiteY11" fmla="*/ 661013 h 857295"/>
              <a:gd name="connsiteX12" fmla="*/ 2807397 w 2963364"/>
              <a:gd name="connsiteY12" fmla="*/ 761279 h 857295"/>
              <a:gd name="connsiteX13" fmla="*/ 2963364 w 2963364"/>
              <a:gd name="connsiteY13" fmla="*/ 816983 h 857295"/>
              <a:gd name="connsiteX0" fmla="*/ 0 w 2963364"/>
              <a:gd name="connsiteY0" fmla="*/ 820696 h 857840"/>
              <a:gd name="connsiteX1" fmla="*/ 805827 w 2963364"/>
              <a:gd name="connsiteY1" fmla="*/ 857832 h 857840"/>
              <a:gd name="connsiteX2" fmla="*/ 1147468 w 2963364"/>
              <a:gd name="connsiteY2" fmla="*/ 816983 h 857840"/>
              <a:gd name="connsiteX3" fmla="*/ 1288581 w 2963364"/>
              <a:gd name="connsiteY3" fmla="*/ 753852 h 857840"/>
              <a:gd name="connsiteX4" fmla="*/ 1448261 w 2963364"/>
              <a:gd name="connsiteY4" fmla="*/ 701863 h 857840"/>
              <a:gd name="connsiteX5" fmla="*/ 1596800 w 2963364"/>
              <a:gd name="connsiteY5" fmla="*/ 549607 h 857840"/>
              <a:gd name="connsiteX6" fmla="*/ 1749053 w 2963364"/>
              <a:gd name="connsiteY6" fmla="*/ 330507 h 857840"/>
              <a:gd name="connsiteX7" fmla="*/ 1893879 w 2963364"/>
              <a:gd name="connsiteY7" fmla="*/ 196820 h 857840"/>
              <a:gd name="connsiteX8" fmla="*/ 2053559 w 2963364"/>
              <a:gd name="connsiteY8" fmla="*/ 22283 h 857840"/>
              <a:gd name="connsiteX9" fmla="*/ 2209526 w 2963364"/>
              <a:gd name="connsiteY9" fmla="*/ 22283 h 857840"/>
              <a:gd name="connsiteX10" fmla="*/ 2350638 w 2963364"/>
              <a:gd name="connsiteY10" fmla="*/ 204247 h 857840"/>
              <a:gd name="connsiteX11" fmla="*/ 2510318 w 2963364"/>
              <a:gd name="connsiteY11" fmla="*/ 490190 h 857840"/>
              <a:gd name="connsiteX12" fmla="*/ 2651431 w 2963364"/>
              <a:gd name="connsiteY12" fmla="*/ 661013 h 857840"/>
              <a:gd name="connsiteX13" fmla="*/ 2807397 w 2963364"/>
              <a:gd name="connsiteY13" fmla="*/ 761279 h 857840"/>
              <a:gd name="connsiteX14" fmla="*/ 2963364 w 2963364"/>
              <a:gd name="connsiteY14" fmla="*/ 816983 h 857840"/>
              <a:gd name="connsiteX0" fmla="*/ 0 w 2963364"/>
              <a:gd name="connsiteY0" fmla="*/ 820696 h 825156"/>
              <a:gd name="connsiteX1" fmla="*/ 798400 w 2963364"/>
              <a:gd name="connsiteY1" fmla="*/ 824410 h 825156"/>
              <a:gd name="connsiteX2" fmla="*/ 1147468 w 2963364"/>
              <a:gd name="connsiteY2" fmla="*/ 816983 h 825156"/>
              <a:gd name="connsiteX3" fmla="*/ 1288581 w 2963364"/>
              <a:gd name="connsiteY3" fmla="*/ 753852 h 825156"/>
              <a:gd name="connsiteX4" fmla="*/ 1448261 w 2963364"/>
              <a:gd name="connsiteY4" fmla="*/ 701863 h 825156"/>
              <a:gd name="connsiteX5" fmla="*/ 1596800 w 2963364"/>
              <a:gd name="connsiteY5" fmla="*/ 549607 h 825156"/>
              <a:gd name="connsiteX6" fmla="*/ 1749053 w 2963364"/>
              <a:gd name="connsiteY6" fmla="*/ 330507 h 825156"/>
              <a:gd name="connsiteX7" fmla="*/ 1893879 w 2963364"/>
              <a:gd name="connsiteY7" fmla="*/ 196820 h 825156"/>
              <a:gd name="connsiteX8" fmla="*/ 2053559 w 2963364"/>
              <a:gd name="connsiteY8" fmla="*/ 22283 h 825156"/>
              <a:gd name="connsiteX9" fmla="*/ 2209526 w 2963364"/>
              <a:gd name="connsiteY9" fmla="*/ 22283 h 825156"/>
              <a:gd name="connsiteX10" fmla="*/ 2350638 w 2963364"/>
              <a:gd name="connsiteY10" fmla="*/ 204247 h 825156"/>
              <a:gd name="connsiteX11" fmla="*/ 2510318 w 2963364"/>
              <a:gd name="connsiteY11" fmla="*/ 490190 h 825156"/>
              <a:gd name="connsiteX12" fmla="*/ 2651431 w 2963364"/>
              <a:gd name="connsiteY12" fmla="*/ 661013 h 825156"/>
              <a:gd name="connsiteX13" fmla="*/ 2807397 w 2963364"/>
              <a:gd name="connsiteY13" fmla="*/ 761279 h 825156"/>
              <a:gd name="connsiteX14" fmla="*/ 2963364 w 2963364"/>
              <a:gd name="connsiteY14" fmla="*/ 816983 h 825156"/>
              <a:gd name="connsiteX0" fmla="*/ 0 w 2164964"/>
              <a:gd name="connsiteY0" fmla="*/ 824410 h 824930"/>
              <a:gd name="connsiteX1" fmla="*/ 349068 w 2164964"/>
              <a:gd name="connsiteY1" fmla="*/ 816983 h 824930"/>
              <a:gd name="connsiteX2" fmla="*/ 490181 w 2164964"/>
              <a:gd name="connsiteY2" fmla="*/ 753852 h 824930"/>
              <a:gd name="connsiteX3" fmla="*/ 649861 w 2164964"/>
              <a:gd name="connsiteY3" fmla="*/ 701863 h 824930"/>
              <a:gd name="connsiteX4" fmla="*/ 798400 w 2164964"/>
              <a:gd name="connsiteY4" fmla="*/ 549607 h 824930"/>
              <a:gd name="connsiteX5" fmla="*/ 950653 w 2164964"/>
              <a:gd name="connsiteY5" fmla="*/ 330507 h 824930"/>
              <a:gd name="connsiteX6" fmla="*/ 1095479 w 2164964"/>
              <a:gd name="connsiteY6" fmla="*/ 196820 h 824930"/>
              <a:gd name="connsiteX7" fmla="*/ 1255159 w 2164964"/>
              <a:gd name="connsiteY7" fmla="*/ 22283 h 824930"/>
              <a:gd name="connsiteX8" fmla="*/ 1411126 w 2164964"/>
              <a:gd name="connsiteY8" fmla="*/ 22283 h 824930"/>
              <a:gd name="connsiteX9" fmla="*/ 1552238 w 2164964"/>
              <a:gd name="connsiteY9" fmla="*/ 204247 h 824930"/>
              <a:gd name="connsiteX10" fmla="*/ 1711918 w 2164964"/>
              <a:gd name="connsiteY10" fmla="*/ 490190 h 824930"/>
              <a:gd name="connsiteX11" fmla="*/ 1853031 w 2164964"/>
              <a:gd name="connsiteY11" fmla="*/ 661013 h 824930"/>
              <a:gd name="connsiteX12" fmla="*/ 2008997 w 2164964"/>
              <a:gd name="connsiteY12" fmla="*/ 761279 h 824930"/>
              <a:gd name="connsiteX13" fmla="*/ 2164964 w 2164964"/>
              <a:gd name="connsiteY13" fmla="*/ 816983 h 824930"/>
              <a:gd name="connsiteX0" fmla="*/ 0 w 1815896"/>
              <a:gd name="connsiteY0" fmla="*/ 816983 h 816983"/>
              <a:gd name="connsiteX1" fmla="*/ 141113 w 1815896"/>
              <a:gd name="connsiteY1" fmla="*/ 753852 h 816983"/>
              <a:gd name="connsiteX2" fmla="*/ 300793 w 1815896"/>
              <a:gd name="connsiteY2" fmla="*/ 701863 h 816983"/>
              <a:gd name="connsiteX3" fmla="*/ 449332 w 1815896"/>
              <a:gd name="connsiteY3" fmla="*/ 549607 h 816983"/>
              <a:gd name="connsiteX4" fmla="*/ 601585 w 1815896"/>
              <a:gd name="connsiteY4" fmla="*/ 330507 h 816983"/>
              <a:gd name="connsiteX5" fmla="*/ 746411 w 1815896"/>
              <a:gd name="connsiteY5" fmla="*/ 196820 h 816983"/>
              <a:gd name="connsiteX6" fmla="*/ 906091 w 1815896"/>
              <a:gd name="connsiteY6" fmla="*/ 22283 h 816983"/>
              <a:gd name="connsiteX7" fmla="*/ 1062058 w 1815896"/>
              <a:gd name="connsiteY7" fmla="*/ 22283 h 816983"/>
              <a:gd name="connsiteX8" fmla="*/ 1203170 w 1815896"/>
              <a:gd name="connsiteY8" fmla="*/ 204247 h 816983"/>
              <a:gd name="connsiteX9" fmla="*/ 1362850 w 1815896"/>
              <a:gd name="connsiteY9" fmla="*/ 490190 h 816983"/>
              <a:gd name="connsiteX10" fmla="*/ 1503963 w 1815896"/>
              <a:gd name="connsiteY10" fmla="*/ 661013 h 816983"/>
              <a:gd name="connsiteX11" fmla="*/ 1659929 w 1815896"/>
              <a:gd name="connsiteY11" fmla="*/ 761279 h 816983"/>
              <a:gd name="connsiteX12" fmla="*/ 1815896 w 1815896"/>
              <a:gd name="connsiteY12" fmla="*/ 816983 h 816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815896" h="816983">
                <a:moveTo>
                  <a:pt x="0" y="816983"/>
                </a:moveTo>
                <a:cubicBezTo>
                  <a:pt x="81697" y="805223"/>
                  <a:pt x="90981" y="773039"/>
                  <a:pt x="141113" y="753852"/>
                </a:cubicBezTo>
                <a:cubicBezTo>
                  <a:pt x="191245" y="734665"/>
                  <a:pt x="249423" y="735904"/>
                  <a:pt x="300793" y="701863"/>
                </a:cubicBezTo>
                <a:cubicBezTo>
                  <a:pt x="352163" y="667822"/>
                  <a:pt x="399200" y="611500"/>
                  <a:pt x="449332" y="549607"/>
                </a:cubicBezTo>
                <a:cubicBezTo>
                  <a:pt x="499464" y="487714"/>
                  <a:pt x="552072" y="389305"/>
                  <a:pt x="601585" y="330507"/>
                </a:cubicBezTo>
                <a:cubicBezTo>
                  <a:pt x="651098" y="271709"/>
                  <a:pt x="695660" y="248191"/>
                  <a:pt x="746411" y="196820"/>
                </a:cubicBezTo>
                <a:cubicBezTo>
                  <a:pt x="797162" y="145449"/>
                  <a:pt x="853483" y="51372"/>
                  <a:pt x="906091" y="22283"/>
                </a:cubicBezTo>
                <a:cubicBezTo>
                  <a:pt x="958699" y="-6806"/>
                  <a:pt x="1012545" y="-8044"/>
                  <a:pt x="1062058" y="22283"/>
                </a:cubicBezTo>
                <a:cubicBezTo>
                  <a:pt x="1111571" y="52610"/>
                  <a:pt x="1153038" y="126263"/>
                  <a:pt x="1203170" y="204247"/>
                </a:cubicBezTo>
                <a:cubicBezTo>
                  <a:pt x="1253302" y="282231"/>
                  <a:pt x="1312718" y="414062"/>
                  <a:pt x="1362850" y="490190"/>
                </a:cubicBezTo>
                <a:cubicBezTo>
                  <a:pt x="1412982" y="566318"/>
                  <a:pt x="1454450" y="615831"/>
                  <a:pt x="1503963" y="661013"/>
                </a:cubicBezTo>
                <a:cubicBezTo>
                  <a:pt x="1553476" y="706194"/>
                  <a:pt x="1607940" y="735284"/>
                  <a:pt x="1659929" y="761279"/>
                </a:cubicBezTo>
                <a:cubicBezTo>
                  <a:pt x="1711918" y="787274"/>
                  <a:pt x="1815896" y="816983"/>
                  <a:pt x="1815896" y="816983"/>
                </a:cubicBezTo>
              </a:path>
            </a:pathLst>
          </a:custGeom>
          <a:solidFill>
            <a:srgbClr val="FAC090">
              <a:alpha val="53000"/>
            </a:srgbClr>
          </a:solidFill>
          <a:ln>
            <a:solidFill>
              <a:srgbClr val="E46C0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Freeform 42"/>
          <p:cNvSpPr/>
          <p:nvPr/>
        </p:nvSpPr>
        <p:spPr>
          <a:xfrm>
            <a:off x="3213170" y="2453792"/>
            <a:ext cx="1922211" cy="880577"/>
          </a:xfrm>
          <a:custGeom>
            <a:avLst/>
            <a:gdLst>
              <a:gd name="connsiteX0" fmla="*/ 0 w 2956079"/>
              <a:gd name="connsiteY0" fmla="*/ 873383 h 891292"/>
              <a:gd name="connsiteX1" fmla="*/ 93062 w 2956079"/>
              <a:gd name="connsiteY1" fmla="*/ 873383 h 891292"/>
              <a:gd name="connsiteX2" fmla="*/ 229917 w 2956079"/>
              <a:gd name="connsiteY2" fmla="*/ 687255 h 891292"/>
              <a:gd name="connsiteX3" fmla="*/ 377721 w 2956079"/>
              <a:gd name="connsiteY3" fmla="*/ 380691 h 891292"/>
              <a:gd name="connsiteX4" fmla="*/ 525525 w 2956079"/>
              <a:gd name="connsiteY4" fmla="*/ 150768 h 891292"/>
              <a:gd name="connsiteX5" fmla="*/ 673329 w 2956079"/>
              <a:gd name="connsiteY5" fmla="*/ 8435 h 891292"/>
              <a:gd name="connsiteX6" fmla="*/ 837556 w 2956079"/>
              <a:gd name="connsiteY6" fmla="*/ 30332 h 891292"/>
              <a:gd name="connsiteX7" fmla="*/ 979885 w 2956079"/>
              <a:gd name="connsiteY7" fmla="*/ 145294 h 891292"/>
              <a:gd name="connsiteX8" fmla="*/ 1138638 w 2956079"/>
              <a:gd name="connsiteY8" fmla="*/ 358794 h 891292"/>
              <a:gd name="connsiteX9" fmla="*/ 1275493 w 2956079"/>
              <a:gd name="connsiteY9" fmla="*/ 610614 h 891292"/>
              <a:gd name="connsiteX10" fmla="*/ 1439720 w 2956079"/>
              <a:gd name="connsiteY10" fmla="*/ 731050 h 891292"/>
              <a:gd name="connsiteX11" fmla="*/ 1592998 w 2956079"/>
              <a:gd name="connsiteY11" fmla="*/ 791268 h 891292"/>
              <a:gd name="connsiteX12" fmla="*/ 1746276 w 2956079"/>
              <a:gd name="connsiteY12" fmla="*/ 818640 h 891292"/>
              <a:gd name="connsiteX13" fmla="*/ 1959771 w 2956079"/>
              <a:gd name="connsiteY13" fmla="*/ 862434 h 891292"/>
              <a:gd name="connsiteX14" fmla="*/ 2956079 w 2956079"/>
              <a:gd name="connsiteY14" fmla="*/ 862434 h 891292"/>
              <a:gd name="connsiteX0" fmla="*/ 0 w 2956079"/>
              <a:gd name="connsiteY0" fmla="*/ 873383 h 880577"/>
              <a:gd name="connsiteX1" fmla="*/ 93062 w 2956079"/>
              <a:gd name="connsiteY1" fmla="*/ 873383 h 880577"/>
              <a:gd name="connsiteX2" fmla="*/ 229917 w 2956079"/>
              <a:gd name="connsiteY2" fmla="*/ 687255 h 880577"/>
              <a:gd name="connsiteX3" fmla="*/ 377721 w 2956079"/>
              <a:gd name="connsiteY3" fmla="*/ 380691 h 880577"/>
              <a:gd name="connsiteX4" fmla="*/ 525525 w 2956079"/>
              <a:gd name="connsiteY4" fmla="*/ 150768 h 880577"/>
              <a:gd name="connsiteX5" fmla="*/ 673329 w 2956079"/>
              <a:gd name="connsiteY5" fmla="*/ 8435 h 880577"/>
              <a:gd name="connsiteX6" fmla="*/ 837556 w 2956079"/>
              <a:gd name="connsiteY6" fmla="*/ 30332 h 880577"/>
              <a:gd name="connsiteX7" fmla="*/ 979885 w 2956079"/>
              <a:gd name="connsiteY7" fmla="*/ 145294 h 880577"/>
              <a:gd name="connsiteX8" fmla="*/ 1138638 w 2956079"/>
              <a:gd name="connsiteY8" fmla="*/ 358794 h 880577"/>
              <a:gd name="connsiteX9" fmla="*/ 1275493 w 2956079"/>
              <a:gd name="connsiteY9" fmla="*/ 610614 h 880577"/>
              <a:gd name="connsiteX10" fmla="*/ 1439720 w 2956079"/>
              <a:gd name="connsiteY10" fmla="*/ 731050 h 880577"/>
              <a:gd name="connsiteX11" fmla="*/ 1592998 w 2956079"/>
              <a:gd name="connsiteY11" fmla="*/ 791268 h 880577"/>
              <a:gd name="connsiteX12" fmla="*/ 1746276 w 2956079"/>
              <a:gd name="connsiteY12" fmla="*/ 818640 h 880577"/>
              <a:gd name="connsiteX13" fmla="*/ 1959771 w 2956079"/>
              <a:gd name="connsiteY13" fmla="*/ 862434 h 880577"/>
              <a:gd name="connsiteX14" fmla="*/ 2956079 w 2956079"/>
              <a:gd name="connsiteY14" fmla="*/ 862434 h 880577"/>
              <a:gd name="connsiteX0" fmla="*/ 0 w 1959771"/>
              <a:gd name="connsiteY0" fmla="*/ 873383 h 880577"/>
              <a:gd name="connsiteX1" fmla="*/ 93062 w 1959771"/>
              <a:gd name="connsiteY1" fmla="*/ 873383 h 880577"/>
              <a:gd name="connsiteX2" fmla="*/ 229917 w 1959771"/>
              <a:gd name="connsiteY2" fmla="*/ 687255 h 880577"/>
              <a:gd name="connsiteX3" fmla="*/ 377721 w 1959771"/>
              <a:gd name="connsiteY3" fmla="*/ 380691 h 880577"/>
              <a:gd name="connsiteX4" fmla="*/ 525525 w 1959771"/>
              <a:gd name="connsiteY4" fmla="*/ 150768 h 880577"/>
              <a:gd name="connsiteX5" fmla="*/ 673329 w 1959771"/>
              <a:gd name="connsiteY5" fmla="*/ 8435 h 880577"/>
              <a:gd name="connsiteX6" fmla="*/ 837556 w 1959771"/>
              <a:gd name="connsiteY6" fmla="*/ 30332 h 880577"/>
              <a:gd name="connsiteX7" fmla="*/ 979885 w 1959771"/>
              <a:gd name="connsiteY7" fmla="*/ 145294 h 880577"/>
              <a:gd name="connsiteX8" fmla="*/ 1138638 w 1959771"/>
              <a:gd name="connsiteY8" fmla="*/ 358794 h 880577"/>
              <a:gd name="connsiteX9" fmla="*/ 1275493 w 1959771"/>
              <a:gd name="connsiteY9" fmla="*/ 610614 h 880577"/>
              <a:gd name="connsiteX10" fmla="*/ 1439720 w 1959771"/>
              <a:gd name="connsiteY10" fmla="*/ 731050 h 880577"/>
              <a:gd name="connsiteX11" fmla="*/ 1592998 w 1959771"/>
              <a:gd name="connsiteY11" fmla="*/ 791268 h 880577"/>
              <a:gd name="connsiteX12" fmla="*/ 1746276 w 1959771"/>
              <a:gd name="connsiteY12" fmla="*/ 818640 h 880577"/>
              <a:gd name="connsiteX13" fmla="*/ 1959771 w 1959771"/>
              <a:gd name="connsiteY13" fmla="*/ 862434 h 880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59771" h="880577">
                <a:moveTo>
                  <a:pt x="0" y="873383"/>
                </a:moveTo>
                <a:cubicBezTo>
                  <a:pt x="27371" y="888893"/>
                  <a:pt x="54743" y="874695"/>
                  <a:pt x="93062" y="873383"/>
                </a:cubicBezTo>
                <a:cubicBezTo>
                  <a:pt x="131381" y="872071"/>
                  <a:pt x="182474" y="769370"/>
                  <a:pt x="229917" y="687255"/>
                </a:cubicBezTo>
                <a:cubicBezTo>
                  <a:pt x="277360" y="605140"/>
                  <a:pt x="328453" y="470105"/>
                  <a:pt x="377721" y="380691"/>
                </a:cubicBezTo>
                <a:cubicBezTo>
                  <a:pt x="426989" y="291277"/>
                  <a:pt x="476257" y="212811"/>
                  <a:pt x="525525" y="150768"/>
                </a:cubicBezTo>
                <a:cubicBezTo>
                  <a:pt x="574793" y="88725"/>
                  <a:pt x="621324" y="28508"/>
                  <a:pt x="673329" y="8435"/>
                </a:cubicBezTo>
                <a:cubicBezTo>
                  <a:pt x="725334" y="-11638"/>
                  <a:pt x="786463" y="7522"/>
                  <a:pt x="837556" y="30332"/>
                </a:cubicBezTo>
                <a:cubicBezTo>
                  <a:pt x="888649" y="53142"/>
                  <a:pt x="929705" y="90550"/>
                  <a:pt x="979885" y="145294"/>
                </a:cubicBezTo>
                <a:cubicBezTo>
                  <a:pt x="1030065" y="200038"/>
                  <a:pt x="1089370" y="281241"/>
                  <a:pt x="1138638" y="358794"/>
                </a:cubicBezTo>
                <a:cubicBezTo>
                  <a:pt x="1187906" y="436347"/>
                  <a:pt x="1225313" y="548571"/>
                  <a:pt x="1275493" y="610614"/>
                </a:cubicBezTo>
                <a:cubicBezTo>
                  <a:pt x="1325673" y="672657"/>
                  <a:pt x="1386803" y="700941"/>
                  <a:pt x="1439720" y="731050"/>
                </a:cubicBezTo>
                <a:cubicBezTo>
                  <a:pt x="1492638" y="761159"/>
                  <a:pt x="1541905" y="776670"/>
                  <a:pt x="1592998" y="791268"/>
                </a:cubicBezTo>
                <a:cubicBezTo>
                  <a:pt x="1644091" y="805866"/>
                  <a:pt x="1685147" y="806779"/>
                  <a:pt x="1746276" y="818640"/>
                </a:cubicBezTo>
                <a:cubicBezTo>
                  <a:pt x="1807405" y="830501"/>
                  <a:pt x="1758137" y="855135"/>
                  <a:pt x="1959771" y="862434"/>
                </a:cubicBezTo>
              </a:path>
            </a:pathLst>
          </a:custGeom>
          <a:solidFill>
            <a:schemeClr val="accent1">
              <a:lumMod val="60000"/>
              <a:lumOff val="40000"/>
              <a:alpha val="51000"/>
            </a:schemeClr>
          </a:solidFill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Freeform 51"/>
          <p:cNvSpPr/>
          <p:nvPr/>
        </p:nvSpPr>
        <p:spPr>
          <a:xfrm>
            <a:off x="752790" y="2490699"/>
            <a:ext cx="1815896" cy="816983"/>
          </a:xfrm>
          <a:custGeom>
            <a:avLst/>
            <a:gdLst>
              <a:gd name="connsiteX0" fmla="*/ 0 w 2963364"/>
              <a:gd name="connsiteY0" fmla="*/ 820696 h 820696"/>
              <a:gd name="connsiteX1" fmla="*/ 1147468 w 2963364"/>
              <a:gd name="connsiteY1" fmla="*/ 816983 h 820696"/>
              <a:gd name="connsiteX2" fmla="*/ 1288581 w 2963364"/>
              <a:gd name="connsiteY2" fmla="*/ 753852 h 820696"/>
              <a:gd name="connsiteX3" fmla="*/ 1448261 w 2963364"/>
              <a:gd name="connsiteY3" fmla="*/ 701863 h 820696"/>
              <a:gd name="connsiteX4" fmla="*/ 1596800 w 2963364"/>
              <a:gd name="connsiteY4" fmla="*/ 549607 h 820696"/>
              <a:gd name="connsiteX5" fmla="*/ 1749053 w 2963364"/>
              <a:gd name="connsiteY5" fmla="*/ 330507 h 820696"/>
              <a:gd name="connsiteX6" fmla="*/ 1893879 w 2963364"/>
              <a:gd name="connsiteY6" fmla="*/ 196820 h 820696"/>
              <a:gd name="connsiteX7" fmla="*/ 2053559 w 2963364"/>
              <a:gd name="connsiteY7" fmla="*/ 22283 h 820696"/>
              <a:gd name="connsiteX8" fmla="*/ 2209526 w 2963364"/>
              <a:gd name="connsiteY8" fmla="*/ 22283 h 820696"/>
              <a:gd name="connsiteX9" fmla="*/ 2350638 w 2963364"/>
              <a:gd name="connsiteY9" fmla="*/ 204247 h 820696"/>
              <a:gd name="connsiteX10" fmla="*/ 2510318 w 2963364"/>
              <a:gd name="connsiteY10" fmla="*/ 490190 h 820696"/>
              <a:gd name="connsiteX11" fmla="*/ 2651431 w 2963364"/>
              <a:gd name="connsiteY11" fmla="*/ 661013 h 820696"/>
              <a:gd name="connsiteX12" fmla="*/ 2807397 w 2963364"/>
              <a:gd name="connsiteY12" fmla="*/ 761279 h 820696"/>
              <a:gd name="connsiteX13" fmla="*/ 2963364 w 2963364"/>
              <a:gd name="connsiteY13" fmla="*/ 816983 h 820696"/>
              <a:gd name="connsiteX0" fmla="*/ 0 w 2963364"/>
              <a:gd name="connsiteY0" fmla="*/ 820696 h 857295"/>
              <a:gd name="connsiteX1" fmla="*/ 1147468 w 2963364"/>
              <a:gd name="connsiteY1" fmla="*/ 816983 h 857295"/>
              <a:gd name="connsiteX2" fmla="*/ 1288581 w 2963364"/>
              <a:gd name="connsiteY2" fmla="*/ 753852 h 857295"/>
              <a:gd name="connsiteX3" fmla="*/ 1448261 w 2963364"/>
              <a:gd name="connsiteY3" fmla="*/ 701863 h 857295"/>
              <a:gd name="connsiteX4" fmla="*/ 1596800 w 2963364"/>
              <a:gd name="connsiteY4" fmla="*/ 549607 h 857295"/>
              <a:gd name="connsiteX5" fmla="*/ 1749053 w 2963364"/>
              <a:gd name="connsiteY5" fmla="*/ 330507 h 857295"/>
              <a:gd name="connsiteX6" fmla="*/ 1893879 w 2963364"/>
              <a:gd name="connsiteY6" fmla="*/ 196820 h 857295"/>
              <a:gd name="connsiteX7" fmla="*/ 2053559 w 2963364"/>
              <a:gd name="connsiteY7" fmla="*/ 22283 h 857295"/>
              <a:gd name="connsiteX8" fmla="*/ 2209526 w 2963364"/>
              <a:gd name="connsiteY8" fmla="*/ 22283 h 857295"/>
              <a:gd name="connsiteX9" fmla="*/ 2350638 w 2963364"/>
              <a:gd name="connsiteY9" fmla="*/ 204247 h 857295"/>
              <a:gd name="connsiteX10" fmla="*/ 2510318 w 2963364"/>
              <a:gd name="connsiteY10" fmla="*/ 490190 h 857295"/>
              <a:gd name="connsiteX11" fmla="*/ 2651431 w 2963364"/>
              <a:gd name="connsiteY11" fmla="*/ 661013 h 857295"/>
              <a:gd name="connsiteX12" fmla="*/ 2807397 w 2963364"/>
              <a:gd name="connsiteY12" fmla="*/ 761279 h 857295"/>
              <a:gd name="connsiteX13" fmla="*/ 2963364 w 2963364"/>
              <a:gd name="connsiteY13" fmla="*/ 816983 h 857295"/>
              <a:gd name="connsiteX0" fmla="*/ 0 w 2963364"/>
              <a:gd name="connsiteY0" fmla="*/ 820696 h 857840"/>
              <a:gd name="connsiteX1" fmla="*/ 805827 w 2963364"/>
              <a:gd name="connsiteY1" fmla="*/ 857832 h 857840"/>
              <a:gd name="connsiteX2" fmla="*/ 1147468 w 2963364"/>
              <a:gd name="connsiteY2" fmla="*/ 816983 h 857840"/>
              <a:gd name="connsiteX3" fmla="*/ 1288581 w 2963364"/>
              <a:gd name="connsiteY3" fmla="*/ 753852 h 857840"/>
              <a:gd name="connsiteX4" fmla="*/ 1448261 w 2963364"/>
              <a:gd name="connsiteY4" fmla="*/ 701863 h 857840"/>
              <a:gd name="connsiteX5" fmla="*/ 1596800 w 2963364"/>
              <a:gd name="connsiteY5" fmla="*/ 549607 h 857840"/>
              <a:gd name="connsiteX6" fmla="*/ 1749053 w 2963364"/>
              <a:gd name="connsiteY6" fmla="*/ 330507 h 857840"/>
              <a:gd name="connsiteX7" fmla="*/ 1893879 w 2963364"/>
              <a:gd name="connsiteY7" fmla="*/ 196820 h 857840"/>
              <a:gd name="connsiteX8" fmla="*/ 2053559 w 2963364"/>
              <a:gd name="connsiteY8" fmla="*/ 22283 h 857840"/>
              <a:gd name="connsiteX9" fmla="*/ 2209526 w 2963364"/>
              <a:gd name="connsiteY9" fmla="*/ 22283 h 857840"/>
              <a:gd name="connsiteX10" fmla="*/ 2350638 w 2963364"/>
              <a:gd name="connsiteY10" fmla="*/ 204247 h 857840"/>
              <a:gd name="connsiteX11" fmla="*/ 2510318 w 2963364"/>
              <a:gd name="connsiteY11" fmla="*/ 490190 h 857840"/>
              <a:gd name="connsiteX12" fmla="*/ 2651431 w 2963364"/>
              <a:gd name="connsiteY12" fmla="*/ 661013 h 857840"/>
              <a:gd name="connsiteX13" fmla="*/ 2807397 w 2963364"/>
              <a:gd name="connsiteY13" fmla="*/ 761279 h 857840"/>
              <a:gd name="connsiteX14" fmla="*/ 2963364 w 2963364"/>
              <a:gd name="connsiteY14" fmla="*/ 816983 h 857840"/>
              <a:gd name="connsiteX0" fmla="*/ 0 w 2963364"/>
              <a:gd name="connsiteY0" fmla="*/ 820696 h 825156"/>
              <a:gd name="connsiteX1" fmla="*/ 798400 w 2963364"/>
              <a:gd name="connsiteY1" fmla="*/ 824410 h 825156"/>
              <a:gd name="connsiteX2" fmla="*/ 1147468 w 2963364"/>
              <a:gd name="connsiteY2" fmla="*/ 816983 h 825156"/>
              <a:gd name="connsiteX3" fmla="*/ 1288581 w 2963364"/>
              <a:gd name="connsiteY3" fmla="*/ 753852 h 825156"/>
              <a:gd name="connsiteX4" fmla="*/ 1448261 w 2963364"/>
              <a:gd name="connsiteY4" fmla="*/ 701863 h 825156"/>
              <a:gd name="connsiteX5" fmla="*/ 1596800 w 2963364"/>
              <a:gd name="connsiteY5" fmla="*/ 549607 h 825156"/>
              <a:gd name="connsiteX6" fmla="*/ 1749053 w 2963364"/>
              <a:gd name="connsiteY6" fmla="*/ 330507 h 825156"/>
              <a:gd name="connsiteX7" fmla="*/ 1893879 w 2963364"/>
              <a:gd name="connsiteY7" fmla="*/ 196820 h 825156"/>
              <a:gd name="connsiteX8" fmla="*/ 2053559 w 2963364"/>
              <a:gd name="connsiteY8" fmla="*/ 22283 h 825156"/>
              <a:gd name="connsiteX9" fmla="*/ 2209526 w 2963364"/>
              <a:gd name="connsiteY9" fmla="*/ 22283 h 825156"/>
              <a:gd name="connsiteX10" fmla="*/ 2350638 w 2963364"/>
              <a:gd name="connsiteY10" fmla="*/ 204247 h 825156"/>
              <a:gd name="connsiteX11" fmla="*/ 2510318 w 2963364"/>
              <a:gd name="connsiteY11" fmla="*/ 490190 h 825156"/>
              <a:gd name="connsiteX12" fmla="*/ 2651431 w 2963364"/>
              <a:gd name="connsiteY12" fmla="*/ 661013 h 825156"/>
              <a:gd name="connsiteX13" fmla="*/ 2807397 w 2963364"/>
              <a:gd name="connsiteY13" fmla="*/ 761279 h 825156"/>
              <a:gd name="connsiteX14" fmla="*/ 2963364 w 2963364"/>
              <a:gd name="connsiteY14" fmla="*/ 816983 h 825156"/>
              <a:gd name="connsiteX0" fmla="*/ 0 w 2164964"/>
              <a:gd name="connsiteY0" fmla="*/ 824410 h 824930"/>
              <a:gd name="connsiteX1" fmla="*/ 349068 w 2164964"/>
              <a:gd name="connsiteY1" fmla="*/ 816983 h 824930"/>
              <a:gd name="connsiteX2" fmla="*/ 490181 w 2164964"/>
              <a:gd name="connsiteY2" fmla="*/ 753852 h 824930"/>
              <a:gd name="connsiteX3" fmla="*/ 649861 w 2164964"/>
              <a:gd name="connsiteY3" fmla="*/ 701863 h 824930"/>
              <a:gd name="connsiteX4" fmla="*/ 798400 w 2164964"/>
              <a:gd name="connsiteY4" fmla="*/ 549607 h 824930"/>
              <a:gd name="connsiteX5" fmla="*/ 950653 w 2164964"/>
              <a:gd name="connsiteY5" fmla="*/ 330507 h 824930"/>
              <a:gd name="connsiteX6" fmla="*/ 1095479 w 2164964"/>
              <a:gd name="connsiteY6" fmla="*/ 196820 h 824930"/>
              <a:gd name="connsiteX7" fmla="*/ 1255159 w 2164964"/>
              <a:gd name="connsiteY7" fmla="*/ 22283 h 824930"/>
              <a:gd name="connsiteX8" fmla="*/ 1411126 w 2164964"/>
              <a:gd name="connsiteY8" fmla="*/ 22283 h 824930"/>
              <a:gd name="connsiteX9" fmla="*/ 1552238 w 2164964"/>
              <a:gd name="connsiteY9" fmla="*/ 204247 h 824930"/>
              <a:gd name="connsiteX10" fmla="*/ 1711918 w 2164964"/>
              <a:gd name="connsiteY10" fmla="*/ 490190 h 824930"/>
              <a:gd name="connsiteX11" fmla="*/ 1853031 w 2164964"/>
              <a:gd name="connsiteY11" fmla="*/ 661013 h 824930"/>
              <a:gd name="connsiteX12" fmla="*/ 2008997 w 2164964"/>
              <a:gd name="connsiteY12" fmla="*/ 761279 h 824930"/>
              <a:gd name="connsiteX13" fmla="*/ 2164964 w 2164964"/>
              <a:gd name="connsiteY13" fmla="*/ 816983 h 824930"/>
              <a:gd name="connsiteX0" fmla="*/ 0 w 1815896"/>
              <a:gd name="connsiteY0" fmla="*/ 816983 h 816983"/>
              <a:gd name="connsiteX1" fmla="*/ 141113 w 1815896"/>
              <a:gd name="connsiteY1" fmla="*/ 753852 h 816983"/>
              <a:gd name="connsiteX2" fmla="*/ 300793 w 1815896"/>
              <a:gd name="connsiteY2" fmla="*/ 701863 h 816983"/>
              <a:gd name="connsiteX3" fmla="*/ 449332 w 1815896"/>
              <a:gd name="connsiteY3" fmla="*/ 549607 h 816983"/>
              <a:gd name="connsiteX4" fmla="*/ 601585 w 1815896"/>
              <a:gd name="connsiteY4" fmla="*/ 330507 h 816983"/>
              <a:gd name="connsiteX5" fmla="*/ 746411 w 1815896"/>
              <a:gd name="connsiteY5" fmla="*/ 196820 h 816983"/>
              <a:gd name="connsiteX6" fmla="*/ 906091 w 1815896"/>
              <a:gd name="connsiteY6" fmla="*/ 22283 h 816983"/>
              <a:gd name="connsiteX7" fmla="*/ 1062058 w 1815896"/>
              <a:gd name="connsiteY7" fmla="*/ 22283 h 816983"/>
              <a:gd name="connsiteX8" fmla="*/ 1203170 w 1815896"/>
              <a:gd name="connsiteY8" fmla="*/ 204247 h 816983"/>
              <a:gd name="connsiteX9" fmla="*/ 1362850 w 1815896"/>
              <a:gd name="connsiteY9" fmla="*/ 490190 h 816983"/>
              <a:gd name="connsiteX10" fmla="*/ 1503963 w 1815896"/>
              <a:gd name="connsiteY10" fmla="*/ 661013 h 816983"/>
              <a:gd name="connsiteX11" fmla="*/ 1659929 w 1815896"/>
              <a:gd name="connsiteY11" fmla="*/ 761279 h 816983"/>
              <a:gd name="connsiteX12" fmla="*/ 1815896 w 1815896"/>
              <a:gd name="connsiteY12" fmla="*/ 816983 h 816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815896" h="816983">
                <a:moveTo>
                  <a:pt x="0" y="816983"/>
                </a:moveTo>
                <a:cubicBezTo>
                  <a:pt x="81697" y="805223"/>
                  <a:pt x="90981" y="773039"/>
                  <a:pt x="141113" y="753852"/>
                </a:cubicBezTo>
                <a:cubicBezTo>
                  <a:pt x="191245" y="734665"/>
                  <a:pt x="249423" y="735904"/>
                  <a:pt x="300793" y="701863"/>
                </a:cubicBezTo>
                <a:cubicBezTo>
                  <a:pt x="352163" y="667822"/>
                  <a:pt x="399200" y="611500"/>
                  <a:pt x="449332" y="549607"/>
                </a:cubicBezTo>
                <a:cubicBezTo>
                  <a:pt x="499464" y="487714"/>
                  <a:pt x="552072" y="389305"/>
                  <a:pt x="601585" y="330507"/>
                </a:cubicBezTo>
                <a:cubicBezTo>
                  <a:pt x="651098" y="271709"/>
                  <a:pt x="695660" y="248191"/>
                  <a:pt x="746411" y="196820"/>
                </a:cubicBezTo>
                <a:cubicBezTo>
                  <a:pt x="797162" y="145449"/>
                  <a:pt x="853483" y="51372"/>
                  <a:pt x="906091" y="22283"/>
                </a:cubicBezTo>
                <a:cubicBezTo>
                  <a:pt x="958699" y="-6806"/>
                  <a:pt x="1012545" y="-8044"/>
                  <a:pt x="1062058" y="22283"/>
                </a:cubicBezTo>
                <a:cubicBezTo>
                  <a:pt x="1111571" y="52610"/>
                  <a:pt x="1153038" y="126263"/>
                  <a:pt x="1203170" y="204247"/>
                </a:cubicBezTo>
                <a:cubicBezTo>
                  <a:pt x="1253302" y="282231"/>
                  <a:pt x="1312718" y="414062"/>
                  <a:pt x="1362850" y="490190"/>
                </a:cubicBezTo>
                <a:cubicBezTo>
                  <a:pt x="1412982" y="566318"/>
                  <a:pt x="1454450" y="615831"/>
                  <a:pt x="1503963" y="661013"/>
                </a:cubicBezTo>
                <a:cubicBezTo>
                  <a:pt x="1553476" y="706194"/>
                  <a:pt x="1607940" y="735284"/>
                  <a:pt x="1659929" y="761279"/>
                </a:cubicBezTo>
                <a:cubicBezTo>
                  <a:pt x="1711918" y="787274"/>
                  <a:pt x="1815896" y="816983"/>
                  <a:pt x="1815896" y="816983"/>
                </a:cubicBezTo>
              </a:path>
            </a:pathLst>
          </a:custGeom>
          <a:solidFill>
            <a:srgbClr val="FAC090">
              <a:alpha val="53000"/>
            </a:srgbClr>
          </a:solidFill>
          <a:ln>
            <a:solidFill>
              <a:srgbClr val="E46C0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Freeform 54"/>
          <p:cNvSpPr/>
          <p:nvPr/>
        </p:nvSpPr>
        <p:spPr>
          <a:xfrm>
            <a:off x="789882" y="2447854"/>
            <a:ext cx="1959771" cy="880577"/>
          </a:xfrm>
          <a:custGeom>
            <a:avLst/>
            <a:gdLst>
              <a:gd name="connsiteX0" fmla="*/ 0 w 2956079"/>
              <a:gd name="connsiteY0" fmla="*/ 873383 h 891292"/>
              <a:gd name="connsiteX1" fmla="*/ 93062 w 2956079"/>
              <a:gd name="connsiteY1" fmla="*/ 873383 h 891292"/>
              <a:gd name="connsiteX2" fmla="*/ 229917 w 2956079"/>
              <a:gd name="connsiteY2" fmla="*/ 687255 h 891292"/>
              <a:gd name="connsiteX3" fmla="*/ 377721 w 2956079"/>
              <a:gd name="connsiteY3" fmla="*/ 380691 h 891292"/>
              <a:gd name="connsiteX4" fmla="*/ 525525 w 2956079"/>
              <a:gd name="connsiteY4" fmla="*/ 150768 h 891292"/>
              <a:gd name="connsiteX5" fmla="*/ 673329 w 2956079"/>
              <a:gd name="connsiteY5" fmla="*/ 8435 h 891292"/>
              <a:gd name="connsiteX6" fmla="*/ 837556 w 2956079"/>
              <a:gd name="connsiteY6" fmla="*/ 30332 h 891292"/>
              <a:gd name="connsiteX7" fmla="*/ 979885 w 2956079"/>
              <a:gd name="connsiteY7" fmla="*/ 145294 h 891292"/>
              <a:gd name="connsiteX8" fmla="*/ 1138638 w 2956079"/>
              <a:gd name="connsiteY8" fmla="*/ 358794 h 891292"/>
              <a:gd name="connsiteX9" fmla="*/ 1275493 w 2956079"/>
              <a:gd name="connsiteY9" fmla="*/ 610614 h 891292"/>
              <a:gd name="connsiteX10" fmla="*/ 1439720 w 2956079"/>
              <a:gd name="connsiteY10" fmla="*/ 731050 h 891292"/>
              <a:gd name="connsiteX11" fmla="*/ 1592998 w 2956079"/>
              <a:gd name="connsiteY11" fmla="*/ 791268 h 891292"/>
              <a:gd name="connsiteX12" fmla="*/ 1746276 w 2956079"/>
              <a:gd name="connsiteY12" fmla="*/ 818640 h 891292"/>
              <a:gd name="connsiteX13" fmla="*/ 1959771 w 2956079"/>
              <a:gd name="connsiteY13" fmla="*/ 862434 h 891292"/>
              <a:gd name="connsiteX14" fmla="*/ 2956079 w 2956079"/>
              <a:gd name="connsiteY14" fmla="*/ 862434 h 891292"/>
              <a:gd name="connsiteX0" fmla="*/ 0 w 2956079"/>
              <a:gd name="connsiteY0" fmla="*/ 873383 h 880577"/>
              <a:gd name="connsiteX1" fmla="*/ 93062 w 2956079"/>
              <a:gd name="connsiteY1" fmla="*/ 873383 h 880577"/>
              <a:gd name="connsiteX2" fmla="*/ 229917 w 2956079"/>
              <a:gd name="connsiteY2" fmla="*/ 687255 h 880577"/>
              <a:gd name="connsiteX3" fmla="*/ 377721 w 2956079"/>
              <a:gd name="connsiteY3" fmla="*/ 380691 h 880577"/>
              <a:gd name="connsiteX4" fmla="*/ 525525 w 2956079"/>
              <a:gd name="connsiteY4" fmla="*/ 150768 h 880577"/>
              <a:gd name="connsiteX5" fmla="*/ 673329 w 2956079"/>
              <a:gd name="connsiteY5" fmla="*/ 8435 h 880577"/>
              <a:gd name="connsiteX6" fmla="*/ 837556 w 2956079"/>
              <a:gd name="connsiteY6" fmla="*/ 30332 h 880577"/>
              <a:gd name="connsiteX7" fmla="*/ 979885 w 2956079"/>
              <a:gd name="connsiteY7" fmla="*/ 145294 h 880577"/>
              <a:gd name="connsiteX8" fmla="*/ 1138638 w 2956079"/>
              <a:gd name="connsiteY8" fmla="*/ 358794 h 880577"/>
              <a:gd name="connsiteX9" fmla="*/ 1275493 w 2956079"/>
              <a:gd name="connsiteY9" fmla="*/ 610614 h 880577"/>
              <a:gd name="connsiteX10" fmla="*/ 1439720 w 2956079"/>
              <a:gd name="connsiteY10" fmla="*/ 731050 h 880577"/>
              <a:gd name="connsiteX11" fmla="*/ 1592998 w 2956079"/>
              <a:gd name="connsiteY11" fmla="*/ 791268 h 880577"/>
              <a:gd name="connsiteX12" fmla="*/ 1746276 w 2956079"/>
              <a:gd name="connsiteY12" fmla="*/ 818640 h 880577"/>
              <a:gd name="connsiteX13" fmla="*/ 1959771 w 2956079"/>
              <a:gd name="connsiteY13" fmla="*/ 862434 h 880577"/>
              <a:gd name="connsiteX14" fmla="*/ 2956079 w 2956079"/>
              <a:gd name="connsiteY14" fmla="*/ 862434 h 880577"/>
              <a:gd name="connsiteX0" fmla="*/ 0 w 1959771"/>
              <a:gd name="connsiteY0" fmla="*/ 873383 h 880577"/>
              <a:gd name="connsiteX1" fmla="*/ 93062 w 1959771"/>
              <a:gd name="connsiteY1" fmla="*/ 873383 h 880577"/>
              <a:gd name="connsiteX2" fmla="*/ 229917 w 1959771"/>
              <a:gd name="connsiteY2" fmla="*/ 687255 h 880577"/>
              <a:gd name="connsiteX3" fmla="*/ 377721 w 1959771"/>
              <a:gd name="connsiteY3" fmla="*/ 380691 h 880577"/>
              <a:gd name="connsiteX4" fmla="*/ 525525 w 1959771"/>
              <a:gd name="connsiteY4" fmla="*/ 150768 h 880577"/>
              <a:gd name="connsiteX5" fmla="*/ 673329 w 1959771"/>
              <a:gd name="connsiteY5" fmla="*/ 8435 h 880577"/>
              <a:gd name="connsiteX6" fmla="*/ 837556 w 1959771"/>
              <a:gd name="connsiteY6" fmla="*/ 30332 h 880577"/>
              <a:gd name="connsiteX7" fmla="*/ 979885 w 1959771"/>
              <a:gd name="connsiteY7" fmla="*/ 145294 h 880577"/>
              <a:gd name="connsiteX8" fmla="*/ 1138638 w 1959771"/>
              <a:gd name="connsiteY8" fmla="*/ 358794 h 880577"/>
              <a:gd name="connsiteX9" fmla="*/ 1275493 w 1959771"/>
              <a:gd name="connsiteY9" fmla="*/ 610614 h 880577"/>
              <a:gd name="connsiteX10" fmla="*/ 1439720 w 1959771"/>
              <a:gd name="connsiteY10" fmla="*/ 731050 h 880577"/>
              <a:gd name="connsiteX11" fmla="*/ 1592998 w 1959771"/>
              <a:gd name="connsiteY11" fmla="*/ 791268 h 880577"/>
              <a:gd name="connsiteX12" fmla="*/ 1746276 w 1959771"/>
              <a:gd name="connsiteY12" fmla="*/ 818640 h 880577"/>
              <a:gd name="connsiteX13" fmla="*/ 1959771 w 1959771"/>
              <a:gd name="connsiteY13" fmla="*/ 862434 h 880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59771" h="880577">
                <a:moveTo>
                  <a:pt x="0" y="873383"/>
                </a:moveTo>
                <a:cubicBezTo>
                  <a:pt x="27371" y="888893"/>
                  <a:pt x="54743" y="874695"/>
                  <a:pt x="93062" y="873383"/>
                </a:cubicBezTo>
                <a:cubicBezTo>
                  <a:pt x="131381" y="872071"/>
                  <a:pt x="182474" y="769370"/>
                  <a:pt x="229917" y="687255"/>
                </a:cubicBezTo>
                <a:cubicBezTo>
                  <a:pt x="277360" y="605140"/>
                  <a:pt x="328453" y="470105"/>
                  <a:pt x="377721" y="380691"/>
                </a:cubicBezTo>
                <a:cubicBezTo>
                  <a:pt x="426989" y="291277"/>
                  <a:pt x="476257" y="212811"/>
                  <a:pt x="525525" y="150768"/>
                </a:cubicBezTo>
                <a:cubicBezTo>
                  <a:pt x="574793" y="88725"/>
                  <a:pt x="621324" y="28508"/>
                  <a:pt x="673329" y="8435"/>
                </a:cubicBezTo>
                <a:cubicBezTo>
                  <a:pt x="725334" y="-11638"/>
                  <a:pt x="786463" y="7522"/>
                  <a:pt x="837556" y="30332"/>
                </a:cubicBezTo>
                <a:cubicBezTo>
                  <a:pt x="888649" y="53142"/>
                  <a:pt x="929705" y="90550"/>
                  <a:pt x="979885" y="145294"/>
                </a:cubicBezTo>
                <a:cubicBezTo>
                  <a:pt x="1030065" y="200038"/>
                  <a:pt x="1089370" y="281241"/>
                  <a:pt x="1138638" y="358794"/>
                </a:cubicBezTo>
                <a:cubicBezTo>
                  <a:pt x="1187906" y="436347"/>
                  <a:pt x="1225313" y="548571"/>
                  <a:pt x="1275493" y="610614"/>
                </a:cubicBezTo>
                <a:cubicBezTo>
                  <a:pt x="1325673" y="672657"/>
                  <a:pt x="1386803" y="700941"/>
                  <a:pt x="1439720" y="731050"/>
                </a:cubicBezTo>
                <a:cubicBezTo>
                  <a:pt x="1492638" y="761159"/>
                  <a:pt x="1541905" y="776670"/>
                  <a:pt x="1592998" y="791268"/>
                </a:cubicBezTo>
                <a:cubicBezTo>
                  <a:pt x="1644091" y="805866"/>
                  <a:pt x="1685147" y="806779"/>
                  <a:pt x="1746276" y="818640"/>
                </a:cubicBezTo>
                <a:cubicBezTo>
                  <a:pt x="1807405" y="830501"/>
                  <a:pt x="1758137" y="855135"/>
                  <a:pt x="1959771" y="862434"/>
                </a:cubicBezTo>
              </a:path>
            </a:pathLst>
          </a:custGeom>
          <a:solidFill>
            <a:schemeClr val="accent1">
              <a:lumMod val="60000"/>
              <a:lumOff val="40000"/>
              <a:alpha val="51000"/>
            </a:schemeClr>
          </a:solidFill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Freeform 57"/>
          <p:cNvSpPr/>
          <p:nvPr/>
        </p:nvSpPr>
        <p:spPr>
          <a:xfrm>
            <a:off x="7598025" y="2496970"/>
            <a:ext cx="1191799" cy="816983"/>
          </a:xfrm>
          <a:custGeom>
            <a:avLst/>
            <a:gdLst>
              <a:gd name="connsiteX0" fmla="*/ 0 w 2963364"/>
              <a:gd name="connsiteY0" fmla="*/ 820696 h 820696"/>
              <a:gd name="connsiteX1" fmla="*/ 1147468 w 2963364"/>
              <a:gd name="connsiteY1" fmla="*/ 816983 h 820696"/>
              <a:gd name="connsiteX2" fmla="*/ 1288581 w 2963364"/>
              <a:gd name="connsiteY2" fmla="*/ 753852 h 820696"/>
              <a:gd name="connsiteX3" fmla="*/ 1448261 w 2963364"/>
              <a:gd name="connsiteY3" fmla="*/ 701863 h 820696"/>
              <a:gd name="connsiteX4" fmla="*/ 1596800 w 2963364"/>
              <a:gd name="connsiteY4" fmla="*/ 549607 h 820696"/>
              <a:gd name="connsiteX5" fmla="*/ 1749053 w 2963364"/>
              <a:gd name="connsiteY5" fmla="*/ 330507 h 820696"/>
              <a:gd name="connsiteX6" fmla="*/ 1893879 w 2963364"/>
              <a:gd name="connsiteY6" fmla="*/ 196820 h 820696"/>
              <a:gd name="connsiteX7" fmla="*/ 2053559 w 2963364"/>
              <a:gd name="connsiteY7" fmla="*/ 22283 h 820696"/>
              <a:gd name="connsiteX8" fmla="*/ 2209526 w 2963364"/>
              <a:gd name="connsiteY8" fmla="*/ 22283 h 820696"/>
              <a:gd name="connsiteX9" fmla="*/ 2350638 w 2963364"/>
              <a:gd name="connsiteY9" fmla="*/ 204247 h 820696"/>
              <a:gd name="connsiteX10" fmla="*/ 2510318 w 2963364"/>
              <a:gd name="connsiteY10" fmla="*/ 490190 h 820696"/>
              <a:gd name="connsiteX11" fmla="*/ 2651431 w 2963364"/>
              <a:gd name="connsiteY11" fmla="*/ 661013 h 820696"/>
              <a:gd name="connsiteX12" fmla="*/ 2807397 w 2963364"/>
              <a:gd name="connsiteY12" fmla="*/ 761279 h 820696"/>
              <a:gd name="connsiteX13" fmla="*/ 2963364 w 2963364"/>
              <a:gd name="connsiteY13" fmla="*/ 816983 h 820696"/>
              <a:gd name="connsiteX0" fmla="*/ 0 w 2963364"/>
              <a:gd name="connsiteY0" fmla="*/ 820696 h 857295"/>
              <a:gd name="connsiteX1" fmla="*/ 1147468 w 2963364"/>
              <a:gd name="connsiteY1" fmla="*/ 816983 h 857295"/>
              <a:gd name="connsiteX2" fmla="*/ 1288581 w 2963364"/>
              <a:gd name="connsiteY2" fmla="*/ 753852 h 857295"/>
              <a:gd name="connsiteX3" fmla="*/ 1448261 w 2963364"/>
              <a:gd name="connsiteY3" fmla="*/ 701863 h 857295"/>
              <a:gd name="connsiteX4" fmla="*/ 1596800 w 2963364"/>
              <a:gd name="connsiteY4" fmla="*/ 549607 h 857295"/>
              <a:gd name="connsiteX5" fmla="*/ 1749053 w 2963364"/>
              <a:gd name="connsiteY5" fmla="*/ 330507 h 857295"/>
              <a:gd name="connsiteX6" fmla="*/ 1893879 w 2963364"/>
              <a:gd name="connsiteY6" fmla="*/ 196820 h 857295"/>
              <a:gd name="connsiteX7" fmla="*/ 2053559 w 2963364"/>
              <a:gd name="connsiteY7" fmla="*/ 22283 h 857295"/>
              <a:gd name="connsiteX8" fmla="*/ 2209526 w 2963364"/>
              <a:gd name="connsiteY8" fmla="*/ 22283 h 857295"/>
              <a:gd name="connsiteX9" fmla="*/ 2350638 w 2963364"/>
              <a:gd name="connsiteY9" fmla="*/ 204247 h 857295"/>
              <a:gd name="connsiteX10" fmla="*/ 2510318 w 2963364"/>
              <a:gd name="connsiteY10" fmla="*/ 490190 h 857295"/>
              <a:gd name="connsiteX11" fmla="*/ 2651431 w 2963364"/>
              <a:gd name="connsiteY11" fmla="*/ 661013 h 857295"/>
              <a:gd name="connsiteX12" fmla="*/ 2807397 w 2963364"/>
              <a:gd name="connsiteY12" fmla="*/ 761279 h 857295"/>
              <a:gd name="connsiteX13" fmla="*/ 2963364 w 2963364"/>
              <a:gd name="connsiteY13" fmla="*/ 816983 h 857295"/>
              <a:gd name="connsiteX0" fmla="*/ 0 w 2963364"/>
              <a:gd name="connsiteY0" fmla="*/ 820696 h 857840"/>
              <a:gd name="connsiteX1" fmla="*/ 805827 w 2963364"/>
              <a:gd name="connsiteY1" fmla="*/ 857832 h 857840"/>
              <a:gd name="connsiteX2" fmla="*/ 1147468 w 2963364"/>
              <a:gd name="connsiteY2" fmla="*/ 816983 h 857840"/>
              <a:gd name="connsiteX3" fmla="*/ 1288581 w 2963364"/>
              <a:gd name="connsiteY3" fmla="*/ 753852 h 857840"/>
              <a:gd name="connsiteX4" fmla="*/ 1448261 w 2963364"/>
              <a:gd name="connsiteY4" fmla="*/ 701863 h 857840"/>
              <a:gd name="connsiteX5" fmla="*/ 1596800 w 2963364"/>
              <a:gd name="connsiteY5" fmla="*/ 549607 h 857840"/>
              <a:gd name="connsiteX6" fmla="*/ 1749053 w 2963364"/>
              <a:gd name="connsiteY6" fmla="*/ 330507 h 857840"/>
              <a:gd name="connsiteX7" fmla="*/ 1893879 w 2963364"/>
              <a:gd name="connsiteY7" fmla="*/ 196820 h 857840"/>
              <a:gd name="connsiteX8" fmla="*/ 2053559 w 2963364"/>
              <a:gd name="connsiteY8" fmla="*/ 22283 h 857840"/>
              <a:gd name="connsiteX9" fmla="*/ 2209526 w 2963364"/>
              <a:gd name="connsiteY9" fmla="*/ 22283 h 857840"/>
              <a:gd name="connsiteX10" fmla="*/ 2350638 w 2963364"/>
              <a:gd name="connsiteY10" fmla="*/ 204247 h 857840"/>
              <a:gd name="connsiteX11" fmla="*/ 2510318 w 2963364"/>
              <a:gd name="connsiteY11" fmla="*/ 490190 h 857840"/>
              <a:gd name="connsiteX12" fmla="*/ 2651431 w 2963364"/>
              <a:gd name="connsiteY12" fmla="*/ 661013 h 857840"/>
              <a:gd name="connsiteX13" fmla="*/ 2807397 w 2963364"/>
              <a:gd name="connsiteY13" fmla="*/ 761279 h 857840"/>
              <a:gd name="connsiteX14" fmla="*/ 2963364 w 2963364"/>
              <a:gd name="connsiteY14" fmla="*/ 816983 h 857840"/>
              <a:gd name="connsiteX0" fmla="*/ 0 w 2963364"/>
              <a:gd name="connsiteY0" fmla="*/ 820696 h 825156"/>
              <a:gd name="connsiteX1" fmla="*/ 798400 w 2963364"/>
              <a:gd name="connsiteY1" fmla="*/ 824410 h 825156"/>
              <a:gd name="connsiteX2" fmla="*/ 1147468 w 2963364"/>
              <a:gd name="connsiteY2" fmla="*/ 816983 h 825156"/>
              <a:gd name="connsiteX3" fmla="*/ 1288581 w 2963364"/>
              <a:gd name="connsiteY3" fmla="*/ 753852 h 825156"/>
              <a:gd name="connsiteX4" fmla="*/ 1448261 w 2963364"/>
              <a:gd name="connsiteY4" fmla="*/ 701863 h 825156"/>
              <a:gd name="connsiteX5" fmla="*/ 1596800 w 2963364"/>
              <a:gd name="connsiteY5" fmla="*/ 549607 h 825156"/>
              <a:gd name="connsiteX6" fmla="*/ 1749053 w 2963364"/>
              <a:gd name="connsiteY6" fmla="*/ 330507 h 825156"/>
              <a:gd name="connsiteX7" fmla="*/ 1893879 w 2963364"/>
              <a:gd name="connsiteY7" fmla="*/ 196820 h 825156"/>
              <a:gd name="connsiteX8" fmla="*/ 2053559 w 2963364"/>
              <a:gd name="connsiteY8" fmla="*/ 22283 h 825156"/>
              <a:gd name="connsiteX9" fmla="*/ 2209526 w 2963364"/>
              <a:gd name="connsiteY9" fmla="*/ 22283 h 825156"/>
              <a:gd name="connsiteX10" fmla="*/ 2350638 w 2963364"/>
              <a:gd name="connsiteY10" fmla="*/ 204247 h 825156"/>
              <a:gd name="connsiteX11" fmla="*/ 2510318 w 2963364"/>
              <a:gd name="connsiteY11" fmla="*/ 490190 h 825156"/>
              <a:gd name="connsiteX12" fmla="*/ 2651431 w 2963364"/>
              <a:gd name="connsiteY12" fmla="*/ 661013 h 825156"/>
              <a:gd name="connsiteX13" fmla="*/ 2807397 w 2963364"/>
              <a:gd name="connsiteY13" fmla="*/ 761279 h 825156"/>
              <a:gd name="connsiteX14" fmla="*/ 2963364 w 2963364"/>
              <a:gd name="connsiteY14" fmla="*/ 816983 h 825156"/>
              <a:gd name="connsiteX0" fmla="*/ 0 w 2164964"/>
              <a:gd name="connsiteY0" fmla="*/ 824410 h 824930"/>
              <a:gd name="connsiteX1" fmla="*/ 349068 w 2164964"/>
              <a:gd name="connsiteY1" fmla="*/ 816983 h 824930"/>
              <a:gd name="connsiteX2" fmla="*/ 490181 w 2164964"/>
              <a:gd name="connsiteY2" fmla="*/ 753852 h 824930"/>
              <a:gd name="connsiteX3" fmla="*/ 649861 w 2164964"/>
              <a:gd name="connsiteY3" fmla="*/ 701863 h 824930"/>
              <a:gd name="connsiteX4" fmla="*/ 798400 w 2164964"/>
              <a:gd name="connsiteY4" fmla="*/ 549607 h 824930"/>
              <a:gd name="connsiteX5" fmla="*/ 950653 w 2164964"/>
              <a:gd name="connsiteY5" fmla="*/ 330507 h 824930"/>
              <a:gd name="connsiteX6" fmla="*/ 1095479 w 2164964"/>
              <a:gd name="connsiteY6" fmla="*/ 196820 h 824930"/>
              <a:gd name="connsiteX7" fmla="*/ 1255159 w 2164964"/>
              <a:gd name="connsiteY7" fmla="*/ 22283 h 824930"/>
              <a:gd name="connsiteX8" fmla="*/ 1411126 w 2164964"/>
              <a:gd name="connsiteY8" fmla="*/ 22283 h 824930"/>
              <a:gd name="connsiteX9" fmla="*/ 1552238 w 2164964"/>
              <a:gd name="connsiteY9" fmla="*/ 204247 h 824930"/>
              <a:gd name="connsiteX10" fmla="*/ 1711918 w 2164964"/>
              <a:gd name="connsiteY10" fmla="*/ 490190 h 824930"/>
              <a:gd name="connsiteX11" fmla="*/ 1853031 w 2164964"/>
              <a:gd name="connsiteY11" fmla="*/ 661013 h 824930"/>
              <a:gd name="connsiteX12" fmla="*/ 2008997 w 2164964"/>
              <a:gd name="connsiteY12" fmla="*/ 761279 h 824930"/>
              <a:gd name="connsiteX13" fmla="*/ 2164964 w 2164964"/>
              <a:gd name="connsiteY13" fmla="*/ 816983 h 824930"/>
              <a:gd name="connsiteX0" fmla="*/ 0 w 1815896"/>
              <a:gd name="connsiteY0" fmla="*/ 816983 h 816983"/>
              <a:gd name="connsiteX1" fmla="*/ 141113 w 1815896"/>
              <a:gd name="connsiteY1" fmla="*/ 753852 h 816983"/>
              <a:gd name="connsiteX2" fmla="*/ 300793 w 1815896"/>
              <a:gd name="connsiteY2" fmla="*/ 701863 h 816983"/>
              <a:gd name="connsiteX3" fmla="*/ 449332 w 1815896"/>
              <a:gd name="connsiteY3" fmla="*/ 549607 h 816983"/>
              <a:gd name="connsiteX4" fmla="*/ 601585 w 1815896"/>
              <a:gd name="connsiteY4" fmla="*/ 330507 h 816983"/>
              <a:gd name="connsiteX5" fmla="*/ 746411 w 1815896"/>
              <a:gd name="connsiteY5" fmla="*/ 196820 h 816983"/>
              <a:gd name="connsiteX6" fmla="*/ 906091 w 1815896"/>
              <a:gd name="connsiteY6" fmla="*/ 22283 h 816983"/>
              <a:gd name="connsiteX7" fmla="*/ 1062058 w 1815896"/>
              <a:gd name="connsiteY7" fmla="*/ 22283 h 816983"/>
              <a:gd name="connsiteX8" fmla="*/ 1203170 w 1815896"/>
              <a:gd name="connsiteY8" fmla="*/ 204247 h 816983"/>
              <a:gd name="connsiteX9" fmla="*/ 1362850 w 1815896"/>
              <a:gd name="connsiteY9" fmla="*/ 490190 h 816983"/>
              <a:gd name="connsiteX10" fmla="*/ 1503963 w 1815896"/>
              <a:gd name="connsiteY10" fmla="*/ 661013 h 816983"/>
              <a:gd name="connsiteX11" fmla="*/ 1659929 w 1815896"/>
              <a:gd name="connsiteY11" fmla="*/ 761279 h 816983"/>
              <a:gd name="connsiteX12" fmla="*/ 1815896 w 1815896"/>
              <a:gd name="connsiteY12" fmla="*/ 816983 h 816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815896" h="816983">
                <a:moveTo>
                  <a:pt x="0" y="816983"/>
                </a:moveTo>
                <a:cubicBezTo>
                  <a:pt x="81697" y="805223"/>
                  <a:pt x="90981" y="773039"/>
                  <a:pt x="141113" y="753852"/>
                </a:cubicBezTo>
                <a:cubicBezTo>
                  <a:pt x="191245" y="734665"/>
                  <a:pt x="249423" y="735904"/>
                  <a:pt x="300793" y="701863"/>
                </a:cubicBezTo>
                <a:cubicBezTo>
                  <a:pt x="352163" y="667822"/>
                  <a:pt x="399200" y="611500"/>
                  <a:pt x="449332" y="549607"/>
                </a:cubicBezTo>
                <a:cubicBezTo>
                  <a:pt x="499464" y="487714"/>
                  <a:pt x="552072" y="389305"/>
                  <a:pt x="601585" y="330507"/>
                </a:cubicBezTo>
                <a:cubicBezTo>
                  <a:pt x="651098" y="271709"/>
                  <a:pt x="695660" y="248191"/>
                  <a:pt x="746411" y="196820"/>
                </a:cubicBezTo>
                <a:cubicBezTo>
                  <a:pt x="797162" y="145449"/>
                  <a:pt x="853483" y="51372"/>
                  <a:pt x="906091" y="22283"/>
                </a:cubicBezTo>
                <a:cubicBezTo>
                  <a:pt x="958699" y="-6806"/>
                  <a:pt x="1012545" y="-8044"/>
                  <a:pt x="1062058" y="22283"/>
                </a:cubicBezTo>
                <a:cubicBezTo>
                  <a:pt x="1111571" y="52610"/>
                  <a:pt x="1153038" y="126263"/>
                  <a:pt x="1203170" y="204247"/>
                </a:cubicBezTo>
                <a:cubicBezTo>
                  <a:pt x="1253302" y="282231"/>
                  <a:pt x="1312718" y="414062"/>
                  <a:pt x="1362850" y="490190"/>
                </a:cubicBezTo>
                <a:cubicBezTo>
                  <a:pt x="1412982" y="566318"/>
                  <a:pt x="1454450" y="615831"/>
                  <a:pt x="1503963" y="661013"/>
                </a:cubicBezTo>
                <a:cubicBezTo>
                  <a:pt x="1553476" y="706194"/>
                  <a:pt x="1607940" y="735284"/>
                  <a:pt x="1659929" y="761279"/>
                </a:cubicBezTo>
                <a:cubicBezTo>
                  <a:pt x="1711918" y="787274"/>
                  <a:pt x="1815896" y="816983"/>
                  <a:pt x="1815896" y="816983"/>
                </a:cubicBezTo>
              </a:path>
            </a:pathLst>
          </a:custGeom>
          <a:solidFill>
            <a:srgbClr val="FAC090">
              <a:alpha val="53000"/>
            </a:srgbClr>
          </a:solidFill>
          <a:ln>
            <a:solidFill>
              <a:srgbClr val="E46C0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Freeform 62"/>
          <p:cNvSpPr/>
          <p:nvPr/>
        </p:nvSpPr>
        <p:spPr>
          <a:xfrm>
            <a:off x="6365087" y="2454125"/>
            <a:ext cx="1333125" cy="880577"/>
          </a:xfrm>
          <a:custGeom>
            <a:avLst/>
            <a:gdLst>
              <a:gd name="connsiteX0" fmla="*/ 0 w 2956079"/>
              <a:gd name="connsiteY0" fmla="*/ 873383 h 891292"/>
              <a:gd name="connsiteX1" fmla="*/ 93062 w 2956079"/>
              <a:gd name="connsiteY1" fmla="*/ 873383 h 891292"/>
              <a:gd name="connsiteX2" fmla="*/ 229917 w 2956079"/>
              <a:gd name="connsiteY2" fmla="*/ 687255 h 891292"/>
              <a:gd name="connsiteX3" fmla="*/ 377721 w 2956079"/>
              <a:gd name="connsiteY3" fmla="*/ 380691 h 891292"/>
              <a:gd name="connsiteX4" fmla="*/ 525525 w 2956079"/>
              <a:gd name="connsiteY4" fmla="*/ 150768 h 891292"/>
              <a:gd name="connsiteX5" fmla="*/ 673329 w 2956079"/>
              <a:gd name="connsiteY5" fmla="*/ 8435 h 891292"/>
              <a:gd name="connsiteX6" fmla="*/ 837556 w 2956079"/>
              <a:gd name="connsiteY6" fmla="*/ 30332 h 891292"/>
              <a:gd name="connsiteX7" fmla="*/ 979885 w 2956079"/>
              <a:gd name="connsiteY7" fmla="*/ 145294 h 891292"/>
              <a:gd name="connsiteX8" fmla="*/ 1138638 w 2956079"/>
              <a:gd name="connsiteY8" fmla="*/ 358794 h 891292"/>
              <a:gd name="connsiteX9" fmla="*/ 1275493 w 2956079"/>
              <a:gd name="connsiteY9" fmla="*/ 610614 h 891292"/>
              <a:gd name="connsiteX10" fmla="*/ 1439720 w 2956079"/>
              <a:gd name="connsiteY10" fmla="*/ 731050 h 891292"/>
              <a:gd name="connsiteX11" fmla="*/ 1592998 w 2956079"/>
              <a:gd name="connsiteY11" fmla="*/ 791268 h 891292"/>
              <a:gd name="connsiteX12" fmla="*/ 1746276 w 2956079"/>
              <a:gd name="connsiteY12" fmla="*/ 818640 h 891292"/>
              <a:gd name="connsiteX13" fmla="*/ 1959771 w 2956079"/>
              <a:gd name="connsiteY13" fmla="*/ 862434 h 891292"/>
              <a:gd name="connsiteX14" fmla="*/ 2956079 w 2956079"/>
              <a:gd name="connsiteY14" fmla="*/ 862434 h 891292"/>
              <a:gd name="connsiteX0" fmla="*/ 0 w 2956079"/>
              <a:gd name="connsiteY0" fmla="*/ 873383 h 880577"/>
              <a:gd name="connsiteX1" fmla="*/ 93062 w 2956079"/>
              <a:gd name="connsiteY1" fmla="*/ 873383 h 880577"/>
              <a:gd name="connsiteX2" fmla="*/ 229917 w 2956079"/>
              <a:gd name="connsiteY2" fmla="*/ 687255 h 880577"/>
              <a:gd name="connsiteX3" fmla="*/ 377721 w 2956079"/>
              <a:gd name="connsiteY3" fmla="*/ 380691 h 880577"/>
              <a:gd name="connsiteX4" fmla="*/ 525525 w 2956079"/>
              <a:gd name="connsiteY4" fmla="*/ 150768 h 880577"/>
              <a:gd name="connsiteX5" fmla="*/ 673329 w 2956079"/>
              <a:gd name="connsiteY5" fmla="*/ 8435 h 880577"/>
              <a:gd name="connsiteX6" fmla="*/ 837556 w 2956079"/>
              <a:gd name="connsiteY6" fmla="*/ 30332 h 880577"/>
              <a:gd name="connsiteX7" fmla="*/ 979885 w 2956079"/>
              <a:gd name="connsiteY7" fmla="*/ 145294 h 880577"/>
              <a:gd name="connsiteX8" fmla="*/ 1138638 w 2956079"/>
              <a:gd name="connsiteY8" fmla="*/ 358794 h 880577"/>
              <a:gd name="connsiteX9" fmla="*/ 1275493 w 2956079"/>
              <a:gd name="connsiteY9" fmla="*/ 610614 h 880577"/>
              <a:gd name="connsiteX10" fmla="*/ 1439720 w 2956079"/>
              <a:gd name="connsiteY10" fmla="*/ 731050 h 880577"/>
              <a:gd name="connsiteX11" fmla="*/ 1592998 w 2956079"/>
              <a:gd name="connsiteY11" fmla="*/ 791268 h 880577"/>
              <a:gd name="connsiteX12" fmla="*/ 1746276 w 2956079"/>
              <a:gd name="connsiteY12" fmla="*/ 818640 h 880577"/>
              <a:gd name="connsiteX13" fmla="*/ 1959771 w 2956079"/>
              <a:gd name="connsiteY13" fmla="*/ 862434 h 880577"/>
              <a:gd name="connsiteX14" fmla="*/ 2956079 w 2956079"/>
              <a:gd name="connsiteY14" fmla="*/ 862434 h 880577"/>
              <a:gd name="connsiteX0" fmla="*/ 0 w 1959771"/>
              <a:gd name="connsiteY0" fmla="*/ 873383 h 880577"/>
              <a:gd name="connsiteX1" fmla="*/ 93062 w 1959771"/>
              <a:gd name="connsiteY1" fmla="*/ 873383 h 880577"/>
              <a:gd name="connsiteX2" fmla="*/ 229917 w 1959771"/>
              <a:gd name="connsiteY2" fmla="*/ 687255 h 880577"/>
              <a:gd name="connsiteX3" fmla="*/ 377721 w 1959771"/>
              <a:gd name="connsiteY3" fmla="*/ 380691 h 880577"/>
              <a:gd name="connsiteX4" fmla="*/ 525525 w 1959771"/>
              <a:gd name="connsiteY4" fmla="*/ 150768 h 880577"/>
              <a:gd name="connsiteX5" fmla="*/ 673329 w 1959771"/>
              <a:gd name="connsiteY5" fmla="*/ 8435 h 880577"/>
              <a:gd name="connsiteX6" fmla="*/ 837556 w 1959771"/>
              <a:gd name="connsiteY6" fmla="*/ 30332 h 880577"/>
              <a:gd name="connsiteX7" fmla="*/ 979885 w 1959771"/>
              <a:gd name="connsiteY7" fmla="*/ 145294 h 880577"/>
              <a:gd name="connsiteX8" fmla="*/ 1138638 w 1959771"/>
              <a:gd name="connsiteY8" fmla="*/ 358794 h 880577"/>
              <a:gd name="connsiteX9" fmla="*/ 1275493 w 1959771"/>
              <a:gd name="connsiteY9" fmla="*/ 610614 h 880577"/>
              <a:gd name="connsiteX10" fmla="*/ 1439720 w 1959771"/>
              <a:gd name="connsiteY10" fmla="*/ 731050 h 880577"/>
              <a:gd name="connsiteX11" fmla="*/ 1592998 w 1959771"/>
              <a:gd name="connsiteY11" fmla="*/ 791268 h 880577"/>
              <a:gd name="connsiteX12" fmla="*/ 1746276 w 1959771"/>
              <a:gd name="connsiteY12" fmla="*/ 818640 h 880577"/>
              <a:gd name="connsiteX13" fmla="*/ 1959771 w 1959771"/>
              <a:gd name="connsiteY13" fmla="*/ 862434 h 880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59771" h="880577">
                <a:moveTo>
                  <a:pt x="0" y="873383"/>
                </a:moveTo>
                <a:cubicBezTo>
                  <a:pt x="27371" y="888893"/>
                  <a:pt x="54743" y="874695"/>
                  <a:pt x="93062" y="873383"/>
                </a:cubicBezTo>
                <a:cubicBezTo>
                  <a:pt x="131381" y="872071"/>
                  <a:pt x="182474" y="769370"/>
                  <a:pt x="229917" y="687255"/>
                </a:cubicBezTo>
                <a:cubicBezTo>
                  <a:pt x="277360" y="605140"/>
                  <a:pt x="328453" y="470105"/>
                  <a:pt x="377721" y="380691"/>
                </a:cubicBezTo>
                <a:cubicBezTo>
                  <a:pt x="426989" y="291277"/>
                  <a:pt x="476257" y="212811"/>
                  <a:pt x="525525" y="150768"/>
                </a:cubicBezTo>
                <a:cubicBezTo>
                  <a:pt x="574793" y="88725"/>
                  <a:pt x="621324" y="28508"/>
                  <a:pt x="673329" y="8435"/>
                </a:cubicBezTo>
                <a:cubicBezTo>
                  <a:pt x="725334" y="-11638"/>
                  <a:pt x="786463" y="7522"/>
                  <a:pt x="837556" y="30332"/>
                </a:cubicBezTo>
                <a:cubicBezTo>
                  <a:pt x="888649" y="53142"/>
                  <a:pt x="929705" y="90550"/>
                  <a:pt x="979885" y="145294"/>
                </a:cubicBezTo>
                <a:cubicBezTo>
                  <a:pt x="1030065" y="200038"/>
                  <a:pt x="1089370" y="281241"/>
                  <a:pt x="1138638" y="358794"/>
                </a:cubicBezTo>
                <a:cubicBezTo>
                  <a:pt x="1187906" y="436347"/>
                  <a:pt x="1225313" y="548571"/>
                  <a:pt x="1275493" y="610614"/>
                </a:cubicBezTo>
                <a:cubicBezTo>
                  <a:pt x="1325673" y="672657"/>
                  <a:pt x="1386803" y="700941"/>
                  <a:pt x="1439720" y="731050"/>
                </a:cubicBezTo>
                <a:cubicBezTo>
                  <a:pt x="1492638" y="761159"/>
                  <a:pt x="1541905" y="776670"/>
                  <a:pt x="1592998" y="791268"/>
                </a:cubicBezTo>
                <a:cubicBezTo>
                  <a:pt x="1644091" y="805866"/>
                  <a:pt x="1685147" y="806779"/>
                  <a:pt x="1746276" y="818640"/>
                </a:cubicBezTo>
                <a:cubicBezTo>
                  <a:pt x="1807405" y="830501"/>
                  <a:pt x="1758137" y="855135"/>
                  <a:pt x="1959771" y="862434"/>
                </a:cubicBezTo>
              </a:path>
            </a:pathLst>
          </a:custGeom>
          <a:solidFill>
            <a:schemeClr val="accent1">
              <a:lumMod val="60000"/>
              <a:lumOff val="40000"/>
              <a:alpha val="51000"/>
            </a:schemeClr>
          </a:solidFill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918791" y="3307682"/>
            <a:ext cx="78150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>
                <a:latin typeface="Arial"/>
                <a:cs typeface="Arial"/>
              </a:rPr>
              <a:t>Bad </a:t>
            </a:r>
            <a:r>
              <a:rPr lang="en-US" sz="1400" i="1" dirty="0" err="1">
                <a:latin typeface="Arial"/>
                <a:cs typeface="Arial"/>
              </a:rPr>
              <a:t>separability</a:t>
            </a:r>
            <a:r>
              <a:rPr lang="en-US" sz="1400" i="1" dirty="0">
                <a:latin typeface="Arial"/>
                <a:cs typeface="Arial"/>
              </a:rPr>
              <a:t>                                  Good </a:t>
            </a:r>
            <a:r>
              <a:rPr lang="en-US" sz="1400" i="1" dirty="0" err="1">
                <a:latin typeface="Arial"/>
                <a:cs typeface="Arial"/>
              </a:rPr>
              <a:t>separability</a:t>
            </a:r>
            <a:r>
              <a:rPr lang="en-US" sz="1400" i="1" dirty="0">
                <a:latin typeface="Arial"/>
                <a:cs typeface="Arial"/>
              </a:rPr>
              <a:t>                             Very good </a:t>
            </a:r>
            <a:r>
              <a:rPr lang="en-US" sz="1400" i="1" dirty="0" err="1">
                <a:latin typeface="Arial"/>
                <a:cs typeface="Arial"/>
              </a:rPr>
              <a:t>separability</a:t>
            </a:r>
            <a:endParaRPr lang="en-US" sz="1400" i="1" dirty="0">
              <a:latin typeface="Arial"/>
              <a:cs typeface="Arial"/>
            </a:endParaRPr>
          </a:p>
        </p:txBody>
      </p:sp>
      <p:cxnSp>
        <p:nvCxnSpPr>
          <p:cNvPr id="69" name="Straight Arrow Connector 68"/>
          <p:cNvCxnSpPr/>
          <p:nvPr/>
        </p:nvCxnSpPr>
        <p:spPr>
          <a:xfrm flipV="1">
            <a:off x="540469" y="3328431"/>
            <a:ext cx="2540190" cy="7580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2763897" y="3271245"/>
            <a:ext cx="321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>
                <a:latin typeface="Times"/>
                <a:cs typeface="Times"/>
              </a:rPr>
              <a:t>x</a:t>
            </a:r>
            <a:r>
              <a:rPr lang="en-US" sz="1200" baseline="-25000" dirty="0">
                <a:latin typeface="Times"/>
                <a:cs typeface="Times"/>
              </a:rPr>
              <a:t>1</a:t>
            </a:r>
          </a:p>
        </p:txBody>
      </p:sp>
      <p:cxnSp>
        <p:nvCxnSpPr>
          <p:cNvPr id="71" name="Straight Arrow Connector 70"/>
          <p:cNvCxnSpPr/>
          <p:nvPr/>
        </p:nvCxnSpPr>
        <p:spPr>
          <a:xfrm>
            <a:off x="3213170" y="3332221"/>
            <a:ext cx="2911457" cy="0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2" name="TextBox 71"/>
          <p:cNvSpPr txBox="1"/>
          <p:nvPr/>
        </p:nvSpPr>
        <p:spPr>
          <a:xfrm>
            <a:off x="5807865" y="3275035"/>
            <a:ext cx="321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>
                <a:latin typeface="Times"/>
                <a:cs typeface="Times"/>
              </a:rPr>
              <a:t>x</a:t>
            </a:r>
            <a:r>
              <a:rPr lang="en-US" sz="1200" baseline="-25000" dirty="0">
                <a:latin typeface="Times"/>
                <a:cs typeface="Times"/>
              </a:rPr>
              <a:t>2</a:t>
            </a:r>
          </a:p>
        </p:txBody>
      </p:sp>
      <p:cxnSp>
        <p:nvCxnSpPr>
          <p:cNvPr id="73" name="Straight Arrow Connector 72"/>
          <p:cNvCxnSpPr/>
          <p:nvPr/>
        </p:nvCxnSpPr>
        <p:spPr>
          <a:xfrm>
            <a:off x="6203090" y="3336011"/>
            <a:ext cx="2911457" cy="0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8797785" y="3278825"/>
            <a:ext cx="321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>
                <a:latin typeface="Times"/>
                <a:cs typeface="Times"/>
              </a:rPr>
              <a:t>x</a:t>
            </a:r>
            <a:r>
              <a:rPr lang="en-US" sz="1200" baseline="-25000" dirty="0">
                <a:latin typeface="Times"/>
                <a:cs typeface="Times"/>
              </a:rPr>
              <a:t>3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22FC0CF-008E-9E42-A305-40E6A8127FE9}"/>
              </a:ext>
            </a:extLst>
          </p:cNvPr>
          <p:cNvGrpSpPr/>
          <p:nvPr/>
        </p:nvGrpSpPr>
        <p:grpSpPr>
          <a:xfrm>
            <a:off x="155787" y="3826331"/>
            <a:ext cx="8910414" cy="2391740"/>
            <a:chOff x="155787" y="3826331"/>
            <a:chExt cx="8910414" cy="2391740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7F00EF4-9169-0E43-90E3-71D6606B8EB5}"/>
                </a:ext>
              </a:extLst>
            </p:cNvPr>
            <p:cNvSpPr txBox="1"/>
            <p:nvPr/>
          </p:nvSpPr>
          <p:spPr>
            <a:xfrm>
              <a:off x="957500" y="3828468"/>
              <a:ext cx="14064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score  = LOW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2D3BDF9D-C6FB-BF47-9992-5F01760F4EE4}"/>
                </a:ext>
              </a:extLst>
            </p:cNvPr>
            <p:cNvSpPr txBox="1"/>
            <p:nvPr/>
          </p:nvSpPr>
          <p:spPr>
            <a:xfrm>
              <a:off x="3665405" y="3828468"/>
              <a:ext cx="18131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score  = MEDIUM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ACF8AB6-7E31-5A47-8418-CA1337BD5122}"/>
                </a:ext>
              </a:extLst>
            </p:cNvPr>
            <p:cNvSpPr txBox="1"/>
            <p:nvPr/>
          </p:nvSpPr>
          <p:spPr>
            <a:xfrm>
              <a:off x="6691430" y="3826331"/>
              <a:ext cx="14509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score  = HIGH</a:t>
              </a:r>
            </a:p>
          </p:txBody>
        </p: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7B6A6DFE-9CF2-EF42-84AB-13B070AC912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45201" y="4478171"/>
              <a:ext cx="2921000" cy="1739900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8DE07D5-E6C0-964D-B69F-CB12A1E489C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4115"/>
            <a:stretch/>
          </p:blipFill>
          <p:spPr>
            <a:xfrm>
              <a:off x="155787" y="4506334"/>
              <a:ext cx="3009900" cy="1631761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E602BEF6-157F-0F43-954B-2C1EC9A1203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316767" y="4417613"/>
              <a:ext cx="2510466" cy="151585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7942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ounded Rectangle 66"/>
          <p:cNvSpPr/>
          <p:nvPr/>
        </p:nvSpPr>
        <p:spPr>
          <a:xfrm>
            <a:off x="216197" y="2161596"/>
            <a:ext cx="2932031" cy="1540136"/>
          </a:xfrm>
          <a:prstGeom prst="roundRect">
            <a:avLst>
              <a:gd name="adj" fmla="val 10459"/>
            </a:avLst>
          </a:prstGeom>
          <a:solidFill>
            <a:schemeClr val="bg1">
              <a:lumMod val="9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ounded Rectangle 65"/>
          <p:cNvSpPr/>
          <p:nvPr/>
        </p:nvSpPr>
        <p:spPr>
          <a:xfrm>
            <a:off x="6184748" y="2161596"/>
            <a:ext cx="2932031" cy="1540136"/>
          </a:xfrm>
          <a:prstGeom prst="roundRect">
            <a:avLst>
              <a:gd name="adj" fmla="val 10459"/>
            </a:avLst>
          </a:prstGeom>
          <a:solidFill>
            <a:schemeClr val="bg1">
              <a:lumMod val="9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/>
          <p:cNvSpPr/>
          <p:nvPr/>
        </p:nvSpPr>
        <p:spPr>
          <a:xfrm>
            <a:off x="3213170" y="2161596"/>
            <a:ext cx="2932031" cy="1540136"/>
          </a:xfrm>
          <a:prstGeom prst="roundRect">
            <a:avLst>
              <a:gd name="adj" fmla="val 10459"/>
            </a:avLst>
          </a:prstGeom>
          <a:solidFill>
            <a:schemeClr val="bg1">
              <a:lumMod val="9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Freeform 38"/>
          <p:cNvSpPr/>
          <p:nvPr/>
        </p:nvSpPr>
        <p:spPr>
          <a:xfrm>
            <a:off x="4315793" y="2483127"/>
            <a:ext cx="1683374" cy="816983"/>
          </a:xfrm>
          <a:custGeom>
            <a:avLst/>
            <a:gdLst>
              <a:gd name="connsiteX0" fmla="*/ 0 w 2963364"/>
              <a:gd name="connsiteY0" fmla="*/ 820696 h 820696"/>
              <a:gd name="connsiteX1" fmla="*/ 1147468 w 2963364"/>
              <a:gd name="connsiteY1" fmla="*/ 816983 h 820696"/>
              <a:gd name="connsiteX2" fmla="*/ 1288581 w 2963364"/>
              <a:gd name="connsiteY2" fmla="*/ 753852 h 820696"/>
              <a:gd name="connsiteX3" fmla="*/ 1448261 w 2963364"/>
              <a:gd name="connsiteY3" fmla="*/ 701863 h 820696"/>
              <a:gd name="connsiteX4" fmla="*/ 1596800 w 2963364"/>
              <a:gd name="connsiteY4" fmla="*/ 549607 h 820696"/>
              <a:gd name="connsiteX5" fmla="*/ 1749053 w 2963364"/>
              <a:gd name="connsiteY5" fmla="*/ 330507 h 820696"/>
              <a:gd name="connsiteX6" fmla="*/ 1893879 w 2963364"/>
              <a:gd name="connsiteY6" fmla="*/ 196820 h 820696"/>
              <a:gd name="connsiteX7" fmla="*/ 2053559 w 2963364"/>
              <a:gd name="connsiteY7" fmla="*/ 22283 h 820696"/>
              <a:gd name="connsiteX8" fmla="*/ 2209526 w 2963364"/>
              <a:gd name="connsiteY8" fmla="*/ 22283 h 820696"/>
              <a:gd name="connsiteX9" fmla="*/ 2350638 w 2963364"/>
              <a:gd name="connsiteY9" fmla="*/ 204247 h 820696"/>
              <a:gd name="connsiteX10" fmla="*/ 2510318 w 2963364"/>
              <a:gd name="connsiteY10" fmla="*/ 490190 h 820696"/>
              <a:gd name="connsiteX11" fmla="*/ 2651431 w 2963364"/>
              <a:gd name="connsiteY11" fmla="*/ 661013 h 820696"/>
              <a:gd name="connsiteX12" fmla="*/ 2807397 w 2963364"/>
              <a:gd name="connsiteY12" fmla="*/ 761279 h 820696"/>
              <a:gd name="connsiteX13" fmla="*/ 2963364 w 2963364"/>
              <a:gd name="connsiteY13" fmla="*/ 816983 h 820696"/>
              <a:gd name="connsiteX0" fmla="*/ 0 w 2963364"/>
              <a:gd name="connsiteY0" fmla="*/ 820696 h 857295"/>
              <a:gd name="connsiteX1" fmla="*/ 1147468 w 2963364"/>
              <a:gd name="connsiteY1" fmla="*/ 816983 h 857295"/>
              <a:gd name="connsiteX2" fmla="*/ 1288581 w 2963364"/>
              <a:gd name="connsiteY2" fmla="*/ 753852 h 857295"/>
              <a:gd name="connsiteX3" fmla="*/ 1448261 w 2963364"/>
              <a:gd name="connsiteY3" fmla="*/ 701863 h 857295"/>
              <a:gd name="connsiteX4" fmla="*/ 1596800 w 2963364"/>
              <a:gd name="connsiteY4" fmla="*/ 549607 h 857295"/>
              <a:gd name="connsiteX5" fmla="*/ 1749053 w 2963364"/>
              <a:gd name="connsiteY5" fmla="*/ 330507 h 857295"/>
              <a:gd name="connsiteX6" fmla="*/ 1893879 w 2963364"/>
              <a:gd name="connsiteY6" fmla="*/ 196820 h 857295"/>
              <a:gd name="connsiteX7" fmla="*/ 2053559 w 2963364"/>
              <a:gd name="connsiteY7" fmla="*/ 22283 h 857295"/>
              <a:gd name="connsiteX8" fmla="*/ 2209526 w 2963364"/>
              <a:gd name="connsiteY8" fmla="*/ 22283 h 857295"/>
              <a:gd name="connsiteX9" fmla="*/ 2350638 w 2963364"/>
              <a:gd name="connsiteY9" fmla="*/ 204247 h 857295"/>
              <a:gd name="connsiteX10" fmla="*/ 2510318 w 2963364"/>
              <a:gd name="connsiteY10" fmla="*/ 490190 h 857295"/>
              <a:gd name="connsiteX11" fmla="*/ 2651431 w 2963364"/>
              <a:gd name="connsiteY11" fmla="*/ 661013 h 857295"/>
              <a:gd name="connsiteX12" fmla="*/ 2807397 w 2963364"/>
              <a:gd name="connsiteY12" fmla="*/ 761279 h 857295"/>
              <a:gd name="connsiteX13" fmla="*/ 2963364 w 2963364"/>
              <a:gd name="connsiteY13" fmla="*/ 816983 h 857295"/>
              <a:gd name="connsiteX0" fmla="*/ 0 w 2963364"/>
              <a:gd name="connsiteY0" fmla="*/ 820696 h 857840"/>
              <a:gd name="connsiteX1" fmla="*/ 805827 w 2963364"/>
              <a:gd name="connsiteY1" fmla="*/ 857832 h 857840"/>
              <a:gd name="connsiteX2" fmla="*/ 1147468 w 2963364"/>
              <a:gd name="connsiteY2" fmla="*/ 816983 h 857840"/>
              <a:gd name="connsiteX3" fmla="*/ 1288581 w 2963364"/>
              <a:gd name="connsiteY3" fmla="*/ 753852 h 857840"/>
              <a:gd name="connsiteX4" fmla="*/ 1448261 w 2963364"/>
              <a:gd name="connsiteY4" fmla="*/ 701863 h 857840"/>
              <a:gd name="connsiteX5" fmla="*/ 1596800 w 2963364"/>
              <a:gd name="connsiteY5" fmla="*/ 549607 h 857840"/>
              <a:gd name="connsiteX6" fmla="*/ 1749053 w 2963364"/>
              <a:gd name="connsiteY6" fmla="*/ 330507 h 857840"/>
              <a:gd name="connsiteX7" fmla="*/ 1893879 w 2963364"/>
              <a:gd name="connsiteY7" fmla="*/ 196820 h 857840"/>
              <a:gd name="connsiteX8" fmla="*/ 2053559 w 2963364"/>
              <a:gd name="connsiteY8" fmla="*/ 22283 h 857840"/>
              <a:gd name="connsiteX9" fmla="*/ 2209526 w 2963364"/>
              <a:gd name="connsiteY9" fmla="*/ 22283 h 857840"/>
              <a:gd name="connsiteX10" fmla="*/ 2350638 w 2963364"/>
              <a:gd name="connsiteY10" fmla="*/ 204247 h 857840"/>
              <a:gd name="connsiteX11" fmla="*/ 2510318 w 2963364"/>
              <a:gd name="connsiteY11" fmla="*/ 490190 h 857840"/>
              <a:gd name="connsiteX12" fmla="*/ 2651431 w 2963364"/>
              <a:gd name="connsiteY12" fmla="*/ 661013 h 857840"/>
              <a:gd name="connsiteX13" fmla="*/ 2807397 w 2963364"/>
              <a:gd name="connsiteY13" fmla="*/ 761279 h 857840"/>
              <a:gd name="connsiteX14" fmla="*/ 2963364 w 2963364"/>
              <a:gd name="connsiteY14" fmla="*/ 816983 h 857840"/>
              <a:gd name="connsiteX0" fmla="*/ 0 w 2963364"/>
              <a:gd name="connsiteY0" fmla="*/ 820696 h 825156"/>
              <a:gd name="connsiteX1" fmla="*/ 798400 w 2963364"/>
              <a:gd name="connsiteY1" fmla="*/ 824410 h 825156"/>
              <a:gd name="connsiteX2" fmla="*/ 1147468 w 2963364"/>
              <a:gd name="connsiteY2" fmla="*/ 816983 h 825156"/>
              <a:gd name="connsiteX3" fmla="*/ 1288581 w 2963364"/>
              <a:gd name="connsiteY3" fmla="*/ 753852 h 825156"/>
              <a:gd name="connsiteX4" fmla="*/ 1448261 w 2963364"/>
              <a:gd name="connsiteY4" fmla="*/ 701863 h 825156"/>
              <a:gd name="connsiteX5" fmla="*/ 1596800 w 2963364"/>
              <a:gd name="connsiteY5" fmla="*/ 549607 h 825156"/>
              <a:gd name="connsiteX6" fmla="*/ 1749053 w 2963364"/>
              <a:gd name="connsiteY6" fmla="*/ 330507 h 825156"/>
              <a:gd name="connsiteX7" fmla="*/ 1893879 w 2963364"/>
              <a:gd name="connsiteY7" fmla="*/ 196820 h 825156"/>
              <a:gd name="connsiteX8" fmla="*/ 2053559 w 2963364"/>
              <a:gd name="connsiteY8" fmla="*/ 22283 h 825156"/>
              <a:gd name="connsiteX9" fmla="*/ 2209526 w 2963364"/>
              <a:gd name="connsiteY9" fmla="*/ 22283 h 825156"/>
              <a:gd name="connsiteX10" fmla="*/ 2350638 w 2963364"/>
              <a:gd name="connsiteY10" fmla="*/ 204247 h 825156"/>
              <a:gd name="connsiteX11" fmla="*/ 2510318 w 2963364"/>
              <a:gd name="connsiteY11" fmla="*/ 490190 h 825156"/>
              <a:gd name="connsiteX12" fmla="*/ 2651431 w 2963364"/>
              <a:gd name="connsiteY12" fmla="*/ 661013 h 825156"/>
              <a:gd name="connsiteX13" fmla="*/ 2807397 w 2963364"/>
              <a:gd name="connsiteY13" fmla="*/ 761279 h 825156"/>
              <a:gd name="connsiteX14" fmla="*/ 2963364 w 2963364"/>
              <a:gd name="connsiteY14" fmla="*/ 816983 h 825156"/>
              <a:gd name="connsiteX0" fmla="*/ 0 w 2164964"/>
              <a:gd name="connsiteY0" fmla="*/ 824410 h 824930"/>
              <a:gd name="connsiteX1" fmla="*/ 349068 w 2164964"/>
              <a:gd name="connsiteY1" fmla="*/ 816983 h 824930"/>
              <a:gd name="connsiteX2" fmla="*/ 490181 w 2164964"/>
              <a:gd name="connsiteY2" fmla="*/ 753852 h 824930"/>
              <a:gd name="connsiteX3" fmla="*/ 649861 w 2164964"/>
              <a:gd name="connsiteY3" fmla="*/ 701863 h 824930"/>
              <a:gd name="connsiteX4" fmla="*/ 798400 w 2164964"/>
              <a:gd name="connsiteY4" fmla="*/ 549607 h 824930"/>
              <a:gd name="connsiteX5" fmla="*/ 950653 w 2164964"/>
              <a:gd name="connsiteY5" fmla="*/ 330507 h 824930"/>
              <a:gd name="connsiteX6" fmla="*/ 1095479 w 2164964"/>
              <a:gd name="connsiteY6" fmla="*/ 196820 h 824930"/>
              <a:gd name="connsiteX7" fmla="*/ 1255159 w 2164964"/>
              <a:gd name="connsiteY7" fmla="*/ 22283 h 824930"/>
              <a:gd name="connsiteX8" fmla="*/ 1411126 w 2164964"/>
              <a:gd name="connsiteY8" fmla="*/ 22283 h 824930"/>
              <a:gd name="connsiteX9" fmla="*/ 1552238 w 2164964"/>
              <a:gd name="connsiteY9" fmla="*/ 204247 h 824930"/>
              <a:gd name="connsiteX10" fmla="*/ 1711918 w 2164964"/>
              <a:gd name="connsiteY10" fmla="*/ 490190 h 824930"/>
              <a:gd name="connsiteX11" fmla="*/ 1853031 w 2164964"/>
              <a:gd name="connsiteY11" fmla="*/ 661013 h 824930"/>
              <a:gd name="connsiteX12" fmla="*/ 2008997 w 2164964"/>
              <a:gd name="connsiteY12" fmla="*/ 761279 h 824930"/>
              <a:gd name="connsiteX13" fmla="*/ 2164964 w 2164964"/>
              <a:gd name="connsiteY13" fmla="*/ 816983 h 824930"/>
              <a:gd name="connsiteX0" fmla="*/ 0 w 1815896"/>
              <a:gd name="connsiteY0" fmla="*/ 816983 h 816983"/>
              <a:gd name="connsiteX1" fmla="*/ 141113 w 1815896"/>
              <a:gd name="connsiteY1" fmla="*/ 753852 h 816983"/>
              <a:gd name="connsiteX2" fmla="*/ 300793 w 1815896"/>
              <a:gd name="connsiteY2" fmla="*/ 701863 h 816983"/>
              <a:gd name="connsiteX3" fmla="*/ 449332 w 1815896"/>
              <a:gd name="connsiteY3" fmla="*/ 549607 h 816983"/>
              <a:gd name="connsiteX4" fmla="*/ 601585 w 1815896"/>
              <a:gd name="connsiteY4" fmla="*/ 330507 h 816983"/>
              <a:gd name="connsiteX5" fmla="*/ 746411 w 1815896"/>
              <a:gd name="connsiteY5" fmla="*/ 196820 h 816983"/>
              <a:gd name="connsiteX6" fmla="*/ 906091 w 1815896"/>
              <a:gd name="connsiteY6" fmla="*/ 22283 h 816983"/>
              <a:gd name="connsiteX7" fmla="*/ 1062058 w 1815896"/>
              <a:gd name="connsiteY7" fmla="*/ 22283 h 816983"/>
              <a:gd name="connsiteX8" fmla="*/ 1203170 w 1815896"/>
              <a:gd name="connsiteY8" fmla="*/ 204247 h 816983"/>
              <a:gd name="connsiteX9" fmla="*/ 1362850 w 1815896"/>
              <a:gd name="connsiteY9" fmla="*/ 490190 h 816983"/>
              <a:gd name="connsiteX10" fmla="*/ 1503963 w 1815896"/>
              <a:gd name="connsiteY10" fmla="*/ 661013 h 816983"/>
              <a:gd name="connsiteX11" fmla="*/ 1659929 w 1815896"/>
              <a:gd name="connsiteY11" fmla="*/ 761279 h 816983"/>
              <a:gd name="connsiteX12" fmla="*/ 1815896 w 1815896"/>
              <a:gd name="connsiteY12" fmla="*/ 816983 h 816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815896" h="816983">
                <a:moveTo>
                  <a:pt x="0" y="816983"/>
                </a:moveTo>
                <a:cubicBezTo>
                  <a:pt x="81697" y="805223"/>
                  <a:pt x="90981" y="773039"/>
                  <a:pt x="141113" y="753852"/>
                </a:cubicBezTo>
                <a:cubicBezTo>
                  <a:pt x="191245" y="734665"/>
                  <a:pt x="249423" y="735904"/>
                  <a:pt x="300793" y="701863"/>
                </a:cubicBezTo>
                <a:cubicBezTo>
                  <a:pt x="352163" y="667822"/>
                  <a:pt x="399200" y="611500"/>
                  <a:pt x="449332" y="549607"/>
                </a:cubicBezTo>
                <a:cubicBezTo>
                  <a:pt x="499464" y="487714"/>
                  <a:pt x="552072" y="389305"/>
                  <a:pt x="601585" y="330507"/>
                </a:cubicBezTo>
                <a:cubicBezTo>
                  <a:pt x="651098" y="271709"/>
                  <a:pt x="695660" y="248191"/>
                  <a:pt x="746411" y="196820"/>
                </a:cubicBezTo>
                <a:cubicBezTo>
                  <a:pt x="797162" y="145449"/>
                  <a:pt x="853483" y="51372"/>
                  <a:pt x="906091" y="22283"/>
                </a:cubicBezTo>
                <a:cubicBezTo>
                  <a:pt x="958699" y="-6806"/>
                  <a:pt x="1012545" y="-8044"/>
                  <a:pt x="1062058" y="22283"/>
                </a:cubicBezTo>
                <a:cubicBezTo>
                  <a:pt x="1111571" y="52610"/>
                  <a:pt x="1153038" y="126263"/>
                  <a:pt x="1203170" y="204247"/>
                </a:cubicBezTo>
                <a:cubicBezTo>
                  <a:pt x="1253302" y="282231"/>
                  <a:pt x="1312718" y="414062"/>
                  <a:pt x="1362850" y="490190"/>
                </a:cubicBezTo>
                <a:cubicBezTo>
                  <a:pt x="1412982" y="566318"/>
                  <a:pt x="1454450" y="615831"/>
                  <a:pt x="1503963" y="661013"/>
                </a:cubicBezTo>
                <a:cubicBezTo>
                  <a:pt x="1553476" y="706194"/>
                  <a:pt x="1607940" y="735284"/>
                  <a:pt x="1659929" y="761279"/>
                </a:cubicBezTo>
                <a:cubicBezTo>
                  <a:pt x="1711918" y="787274"/>
                  <a:pt x="1815896" y="816983"/>
                  <a:pt x="1815896" y="816983"/>
                </a:cubicBezTo>
              </a:path>
            </a:pathLst>
          </a:custGeom>
          <a:solidFill>
            <a:srgbClr val="FAC090">
              <a:alpha val="53000"/>
            </a:srgbClr>
          </a:solidFill>
          <a:ln>
            <a:solidFill>
              <a:srgbClr val="E46C0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Freeform 42"/>
          <p:cNvSpPr/>
          <p:nvPr/>
        </p:nvSpPr>
        <p:spPr>
          <a:xfrm>
            <a:off x="3213170" y="2453792"/>
            <a:ext cx="1922211" cy="880577"/>
          </a:xfrm>
          <a:custGeom>
            <a:avLst/>
            <a:gdLst>
              <a:gd name="connsiteX0" fmla="*/ 0 w 2956079"/>
              <a:gd name="connsiteY0" fmla="*/ 873383 h 891292"/>
              <a:gd name="connsiteX1" fmla="*/ 93062 w 2956079"/>
              <a:gd name="connsiteY1" fmla="*/ 873383 h 891292"/>
              <a:gd name="connsiteX2" fmla="*/ 229917 w 2956079"/>
              <a:gd name="connsiteY2" fmla="*/ 687255 h 891292"/>
              <a:gd name="connsiteX3" fmla="*/ 377721 w 2956079"/>
              <a:gd name="connsiteY3" fmla="*/ 380691 h 891292"/>
              <a:gd name="connsiteX4" fmla="*/ 525525 w 2956079"/>
              <a:gd name="connsiteY4" fmla="*/ 150768 h 891292"/>
              <a:gd name="connsiteX5" fmla="*/ 673329 w 2956079"/>
              <a:gd name="connsiteY5" fmla="*/ 8435 h 891292"/>
              <a:gd name="connsiteX6" fmla="*/ 837556 w 2956079"/>
              <a:gd name="connsiteY6" fmla="*/ 30332 h 891292"/>
              <a:gd name="connsiteX7" fmla="*/ 979885 w 2956079"/>
              <a:gd name="connsiteY7" fmla="*/ 145294 h 891292"/>
              <a:gd name="connsiteX8" fmla="*/ 1138638 w 2956079"/>
              <a:gd name="connsiteY8" fmla="*/ 358794 h 891292"/>
              <a:gd name="connsiteX9" fmla="*/ 1275493 w 2956079"/>
              <a:gd name="connsiteY9" fmla="*/ 610614 h 891292"/>
              <a:gd name="connsiteX10" fmla="*/ 1439720 w 2956079"/>
              <a:gd name="connsiteY10" fmla="*/ 731050 h 891292"/>
              <a:gd name="connsiteX11" fmla="*/ 1592998 w 2956079"/>
              <a:gd name="connsiteY11" fmla="*/ 791268 h 891292"/>
              <a:gd name="connsiteX12" fmla="*/ 1746276 w 2956079"/>
              <a:gd name="connsiteY12" fmla="*/ 818640 h 891292"/>
              <a:gd name="connsiteX13" fmla="*/ 1959771 w 2956079"/>
              <a:gd name="connsiteY13" fmla="*/ 862434 h 891292"/>
              <a:gd name="connsiteX14" fmla="*/ 2956079 w 2956079"/>
              <a:gd name="connsiteY14" fmla="*/ 862434 h 891292"/>
              <a:gd name="connsiteX0" fmla="*/ 0 w 2956079"/>
              <a:gd name="connsiteY0" fmla="*/ 873383 h 880577"/>
              <a:gd name="connsiteX1" fmla="*/ 93062 w 2956079"/>
              <a:gd name="connsiteY1" fmla="*/ 873383 h 880577"/>
              <a:gd name="connsiteX2" fmla="*/ 229917 w 2956079"/>
              <a:gd name="connsiteY2" fmla="*/ 687255 h 880577"/>
              <a:gd name="connsiteX3" fmla="*/ 377721 w 2956079"/>
              <a:gd name="connsiteY3" fmla="*/ 380691 h 880577"/>
              <a:gd name="connsiteX4" fmla="*/ 525525 w 2956079"/>
              <a:gd name="connsiteY4" fmla="*/ 150768 h 880577"/>
              <a:gd name="connsiteX5" fmla="*/ 673329 w 2956079"/>
              <a:gd name="connsiteY5" fmla="*/ 8435 h 880577"/>
              <a:gd name="connsiteX6" fmla="*/ 837556 w 2956079"/>
              <a:gd name="connsiteY6" fmla="*/ 30332 h 880577"/>
              <a:gd name="connsiteX7" fmla="*/ 979885 w 2956079"/>
              <a:gd name="connsiteY7" fmla="*/ 145294 h 880577"/>
              <a:gd name="connsiteX8" fmla="*/ 1138638 w 2956079"/>
              <a:gd name="connsiteY8" fmla="*/ 358794 h 880577"/>
              <a:gd name="connsiteX9" fmla="*/ 1275493 w 2956079"/>
              <a:gd name="connsiteY9" fmla="*/ 610614 h 880577"/>
              <a:gd name="connsiteX10" fmla="*/ 1439720 w 2956079"/>
              <a:gd name="connsiteY10" fmla="*/ 731050 h 880577"/>
              <a:gd name="connsiteX11" fmla="*/ 1592998 w 2956079"/>
              <a:gd name="connsiteY11" fmla="*/ 791268 h 880577"/>
              <a:gd name="connsiteX12" fmla="*/ 1746276 w 2956079"/>
              <a:gd name="connsiteY12" fmla="*/ 818640 h 880577"/>
              <a:gd name="connsiteX13" fmla="*/ 1959771 w 2956079"/>
              <a:gd name="connsiteY13" fmla="*/ 862434 h 880577"/>
              <a:gd name="connsiteX14" fmla="*/ 2956079 w 2956079"/>
              <a:gd name="connsiteY14" fmla="*/ 862434 h 880577"/>
              <a:gd name="connsiteX0" fmla="*/ 0 w 1959771"/>
              <a:gd name="connsiteY0" fmla="*/ 873383 h 880577"/>
              <a:gd name="connsiteX1" fmla="*/ 93062 w 1959771"/>
              <a:gd name="connsiteY1" fmla="*/ 873383 h 880577"/>
              <a:gd name="connsiteX2" fmla="*/ 229917 w 1959771"/>
              <a:gd name="connsiteY2" fmla="*/ 687255 h 880577"/>
              <a:gd name="connsiteX3" fmla="*/ 377721 w 1959771"/>
              <a:gd name="connsiteY3" fmla="*/ 380691 h 880577"/>
              <a:gd name="connsiteX4" fmla="*/ 525525 w 1959771"/>
              <a:gd name="connsiteY4" fmla="*/ 150768 h 880577"/>
              <a:gd name="connsiteX5" fmla="*/ 673329 w 1959771"/>
              <a:gd name="connsiteY5" fmla="*/ 8435 h 880577"/>
              <a:gd name="connsiteX6" fmla="*/ 837556 w 1959771"/>
              <a:gd name="connsiteY6" fmla="*/ 30332 h 880577"/>
              <a:gd name="connsiteX7" fmla="*/ 979885 w 1959771"/>
              <a:gd name="connsiteY7" fmla="*/ 145294 h 880577"/>
              <a:gd name="connsiteX8" fmla="*/ 1138638 w 1959771"/>
              <a:gd name="connsiteY8" fmla="*/ 358794 h 880577"/>
              <a:gd name="connsiteX9" fmla="*/ 1275493 w 1959771"/>
              <a:gd name="connsiteY9" fmla="*/ 610614 h 880577"/>
              <a:gd name="connsiteX10" fmla="*/ 1439720 w 1959771"/>
              <a:gd name="connsiteY10" fmla="*/ 731050 h 880577"/>
              <a:gd name="connsiteX11" fmla="*/ 1592998 w 1959771"/>
              <a:gd name="connsiteY11" fmla="*/ 791268 h 880577"/>
              <a:gd name="connsiteX12" fmla="*/ 1746276 w 1959771"/>
              <a:gd name="connsiteY12" fmla="*/ 818640 h 880577"/>
              <a:gd name="connsiteX13" fmla="*/ 1959771 w 1959771"/>
              <a:gd name="connsiteY13" fmla="*/ 862434 h 880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59771" h="880577">
                <a:moveTo>
                  <a:pt x="0" y="873383"/>
                </a:moveTo>
                <a:cubicBezTo>
                  <a:pt x="27371" y="888893"/>
                  <a:pt x="54743" y="874695"/>
                  <a:pt x="93062" y="873383"/>
                </a:cubicBezTo>
                <a:cubicBezTo>
                  <a:pt x="131381" y="872071"/>
                  <a:pt x="182474" y="769370"/>
                  <a:pt x="229917" y="687255"/>
                </a:cubicBezTo>
                <a:cubicBezTo>
                  <a:pt x="277360" y="605140"/>
                  <a:pt x="328453" y="470105"/>
                  <a:pt x="377721" y="380691"/>
                </a:cubicBezTo>
                <a:cubicBezTo>
                  <a:pt x="426989" y="291277"/>
                  <a:pt x="476257" y="212811"/>
                  <a:pt x="525525" y="150768"/>
                </a:cubicBezTo>
                <a:cubicBezTo>
                  <a:pt x="574793" y="88725"/>
                  <a:pt x="621324" y="28508"/>
                  <a:pt x="673329" y="8435"/>
                </a:cubicBezTo>
                <a:cubicBezTo>
                  <a:pt x="725334" y="-11638"/>
                  <a:pt x="786463" y="7522"/>
                  <a:pt x="837556" y="30332"/>
                </a:cubicBezTo>
                <a:cubicBezTo>
                  <a:pt x="888649" y="53142"/>
                  <a:pt x="929705" y="90550"/>
                  <a:pt x="979885" y="145294"/>
                </a:cubicBezTo>
                <a:cubicBezTo>
                  <a:pt x="1030065" y="200038"/>
                  <a:pt x="1089370" y="281241"/>
                  <a:pt x="1138638" y="358794"/>
                </a:cubicBezTo>
                <a:cubicBezTo>
                  <a:pt x="1187906" y="436347"/>
                  <a:pt x="1225313" y="548571"/>
                  <a:pt x="1275493" y="610614"/>
                </a:cubicBezTo>
                <a:cubicBezTo>
                  <a:pt x="1325673" y="672657"/>
                  <a:pt x="1386803" y="700941"/>
                  <a:pt x="1439720" y="731050"/>
                </a:cubicBezTo>
                <a:cubicBezTo>
                  <a:pt x="1492638" y="761159"/>
                  <a:pt x="1541905" y="776670"/>
                  <a:pt x="1592998" y="791268"/>
                </a:cubicBezTo>
                <a:cubicBezTo>
                  <a:pt x="1644091" y="805866"/>
                  <a:pt x="1685147" y="806779"/>
                  <a:pt x="1746276" y="818640"/>
                </a:cubicBezTo>
                <a:cubicBezTo>
                  <a:pt x="1807405" y="830501"/>
                  <a:pt x="1758137" y="855135"/>
                  <a:pt x="1959771" y="862434"/>
                </a:cubicBezTo>
              </a:path>
            </a:pathLst>
          </a:custGeom>
          <a:solidFill>
            <a:schemeClr val="accent1">
              <a:lumMod val="60000"/>
              <a:lumOff val="40000"/>
              <a:alpha val="51000"/>
            </a:schemeClr>
          </a:solidFill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Freeform 51"/>
          <p:cNvSpPr/>
          <p:nvPr/>
        </p:nvSpPr>
        <p:spPr>
          <a:xfrm>
            <a:off x="752790" y="2490699"/>
            <a:ext cx="1815896" cy="816983"/>
          </a:xfrm>
          <a:custGeom>
            <a:avLst/>
            <a:gdLst>
              <a:gd name="connsiteX0" fmla="*/ 0 w 2963364"/>
              <a:gd name="connsiteY0" fmla="*/ 820696 h 820696"/>
              <a:gd name="connsiteX1" fmla="*/ 1147468 w 2963364"/>
              <a:gd name="connsiteY1" fmla="*/ 816983 h 820696"/>
              <a:gd name="connsiteX2" fmla="*/ 1288581 w 2963364"/>
              <a:gd name="connsiteY2" fmla="*/ 753852 h 820696"/>
              <a:gd name="connsiteX3" fmla="*/ 1448261 w 2963364"/>
              <a:gd name="connsiteY3" fmla="*/ 701863 h 820696"/>
              <a:gd name="connsiteX4" fmla="*/ 1596800 w 2963364"/>
              <a:gd name="connsiteY4" fmla="*/ 549607 h 820696"/>
              <a:gd name="connsiteX5" fmla="*/ 1749053 w 2963364"/>
              <a:gd name="connsiteY5" fmla="*/ 330507 h 820696"/>
              <a:gd name="connsiteX6" fmla="*/ 1893879 w 2963364"/>
              <a:gd name="connsiteY6" fmla="*/ 196820 h 820696"/>
              <a:gd name="connsiteX7" fmla="*/ 2053559 w 2963364"/>
              <a:gd name="connsiteY7" fmla="*/ 22283 h 820696"/>
              <a:gd name="connsiteX8" fmla="*/ 2209526 w 2963364"/>
              <a:gd name="connsiteY8" fmla="*/ 22283 h 820696"/>
              <a:gd name="connsiteX9" fmla="*/ 2350638 w 2963364"/>
              <a:gd name="connsiteY9" fmla="*/ 204247 h 820696"/>
              <a:gd name="connsiteX10" fmla="*/ 2510318 w 2963364"/>
              <a:gd name="connsiteY10" fmla="*/ 490190 h 820696"/>
              <a:gd name="connsiteX11" fmla="*/ 2651431 w 2963364"/>
              <a:gd name="connsiteY11" fmla="*/ 661013 h 820696"/>
              <a:gd name="connsiteX12" fmla="*/ 2807397 w 2963364"/>
              <a:gd name="connsiteY12" fmla="*/ 761279 h 820696"/>
              <a:gd name="connsiteX13" fmla="*/ 2963364 w 2963364"/>
              <a:gd name="connsiteY13" fmla="*/ 816983 h 820696"/>
              <a:gd name="connsiteX0" fmla="*/ 0 w 2963364"/>
              <a:gd name="connsiteY0" fmla="*/ 820696 h 857295"/>
              <a:gd name="connsiteX1" fmla="*/ 1147468 w 2963364"/>
              <a:gd name="connsiteY1" fmla="*/ 816983 h 857295"/>
              <a:gd name="connsiteX2" fmla="*/ 1288581 w 2963364"/>
              <a:gd name="connsiteY2" fmla="*/ 753852 h 857295"/>
              <a:gd name="connsiteX3" fmla="*/ 1448261 w 2963364"/>
              <a:gd name="connsiteY3" fmla="*/ 701863 h 857295"/>
              <a:gd name="connsiteX4" fmla="*/ 1596800 w 2963364"/>
              <a:gd name="connsiteY4" fmla="*/ 549607 h 857295"/>
              <a:gd name="connsiteX5" fmla="*/ 1749053 w 2963364"/>
              <a:gd name="connsiteY5" fmla="*/ 330507 h 857295"/>
              <a:gd name="connsiteX6" fmla="*/ 1893879 w 2963364"/>
              <a:gd name="connsiteY6" fmla="*/ 196820 h 857295"/>
              <a:gd name="connsiteX7" fmla="*/ 2053559 w 2963364"/>
              <a:gd name="connsiteY7" fmla="*/ 22283 h 857295"/>
              <a:gd name="connsiteX8" fmla="*/ 2209526 w 2963364"/>
              <a:gd name="connsiteY8" fmla="*/ 22283 h 857295"/>
              <a:gd name="connsiteX9" fmla="*/ 2350638 w 2963364"/>
              <a:gd name="connsiteY9" fmla="*/ 204247 h 857295"/>
              <a:gd name="connsiteX10" fmla="*/ 2510318 w 2963364"/>
              <a:gd name="connsiteY10" fmla="*/ 490190 h 857295"/>
              <a:gd name="connsiteX11" fmla="*/ 2651431 w 2963364"/>
              <a:gd name="connsiteY11" fmla="*/ 661013 h 857295"/>
              <a:gd name="connsiteX12" fmla="*/ 2807397 w 2963364"/>
              <a:gd name="connsiteY12" fmla="*/ 761279 h 857295"/>
              <a:gd name="connsiteX13" fmla="*/ 2963364 w 2963364"/>
              <a:gd name="connsiteY13" fmla="*/ 816983 h 857295"/>
              <a:gd name="connsiteX0" fmla="*/ 0 w 2963364"/>
              <a:gd name="connsiteY0" fmla="*/ 820696 h 857840"/>
              <a:gd name="connsiteX1" fmla="*/ 805827 w 2963364"/>
              <a:gd name="connsiteY1" fmla="*/ 857832 h 857840"/>
              <a:gd name="connsiteX2" fmla="*/ 1147468 w 2963364"/>
              <a:gd name="connsiteY2" fmla="*/ 816983 h 857840"/>
              <a:gd name="connsiteX3" fmla="*/ 1288581 w 2963364"/>
              <a:gd name="connsiteY3" fmla="*/ 753852 h 857840"/>
              <a:gd name="connsiteX4" fmla="*/ 1448261 w 2963364"/>
              <a:gd name="connsiteY4" fmla="*/ 701863 h 857840"/>
              <a:gd name="connsiteX5" fmla="*/ 1596800 w 2963364"/>
              <a:gd name="connsiteY5" fmla="*/ 549607 h 857840"/>
              <a:gd name="connsiteX6" fmla="*/ 1749053 w 2963364"/>
              <a:gd name="connsiteY6" fmla="*/ 330507 h 857840"/>
              <a:gd name="connsiteX7" fmla="*/ 1893879 w 2963364"/>
              <a:gd name="connsiteY7" fmla="*/ 196820 h 857840"/>
              <a:gd name="connsiteX8" fmla="*/ 2053559 w 2963364"/>
              <a:gd name="connsiteY8" fmla="*/ 22283 h 857840"/>
              <a:gd name="connsiteX9" fmla="*/ 2209526 w 2963364"/>
              <a:gd name="connsiteY9" fmla="*/ 22283 h 857840"/>
              <a:gd name="connsiteX10" fmla="*/ 2350638 w 2963364"/>
              <a:gd name="connsiteY10" fmla="*/ 204247 h 857840"/>
              <a:gd name="connsiteX11" fmla="*/ 2510318 w 2963364"/>
              <a:gd name="connsiteY11" fmla="*/ 490190 h 857840"/>
              <a:gd name="connsiteX12" fmla="*/ 2651431 w 2963364"/>
              <a:gd name="connsiteY12" fmla="*/ 661013 h 857840"/>
              <a:gd name="connsiteX13" fmla="*/ 2807397 w 2963364"/>
              <a:gd name="connsiteY13" fmla="*/ 761279 h 857840"/>
              <a:gd name="connsiteX14" fmla="*/ 2963364 w 2963364"/>
              <a:gd name="connsiteY14" fmla="*/ 816983 h 857840"/>
              <a:gd name="connsiteX0" fmla="*/ 0 w 2963364"/>
              <a:gd name="connsiteY0" fmla="*/ 820696 h 825156"/>
              <a:gd name="connsiteX1" fmla="*/ 798400 w 2963364"/>
              <a:gd name="connsiteY1" fmla="*/ 824410 h 825156"/>
              <a:gd name="connsiteX2" fmla="*/ 1147468 w 2963364"/>
              <a:gd name="connsiteY2" fmla="*/ 816983 h 825156"/>
              <a:gd name="connsiteX3" fmla="*/ 1288581 w 2963364"/>
              <a:gd name="connsiteY3" fmla="*/ 753852 h 825156"/>
              <a:gd name="connsiteX4" fmla="*/ 1448261 w 2963364"/>
              <a:gd name="connsiteY4" fmla="*/ 701863 h 825156"/>
              <a:gd name="connsiteX5" fmla="*/ 1596800 w 2963364"/>
              <a:gd name="connsiteY5" fmla="*/ 549607 h 825156"/>
              <a:gd name="connsiteX6" fmla="*/ 1749053 w 2963364"/>
              <a:gd name="connsiteY6" fmla="*/ 330507 h 825156"/>
              <a:gd name="connsiteX7" fmla="*/ 1893879 w 2963364"/>
              <a:gd name="connsiteY7" fmla="*/ 196820 h 825156"/>
              <a:gd name="connsiteX8" fmla="*/ 2053559 w 2963364"/>
              <a:gd name="connsiteY8" fmla="*/ 22283 h 825156"/>
              <a:gd name="connsiteX9" fmla="*/ 2209526 w 2963364"/>
              <a:gd name="connsiteY9" fmla="*/ 22283 h 825156"/>
              <a:gd name="connsiteX10" fmla="*/ 2350638 w 2963364"/>
              <a:gd name="connsiteY10" fmla="*/ 204247 h 825156"/>
              <a:gd name="connsiteX11" fmla="*/ 2510318 w 2963364"/>
              <a:gd name="connsiteY11" fmla="*/ 490190 h 825156"/>
              <a:gd name="connsiteX12" fmla="*/ 2651431 w 2963364"/>
              <a:gd name="connsiteY12" fmla="*/ 661013 h 825156"/>
              <a:gd name="connsiteX13" fmla="*/ 2807397 w 2963364"/>
              <a:gd name="connsiteY13" fmla="*/ 761279 h 825156"/>
              <a:gd name="connsiteX14" fmla="*/ 2963364 w 2963364"/>
              <a:gd name="connsiteY14" fmla="*/ 816983 h 825156"/>
              <a:gd name="connsiteX0" fmla="*/ 0 w 2164964"/>
              <a:gd name="connsiteY0" fmla="*/ 824410 h 824930"/>
              <a:gd name="connsiteX1" fmla="*/ 349068 w 2164964"/>
              <a:gd name="connsiteY1" fmla="*/ 816983 h 824930"/>
              <a:gd name="connsiteX2" fmla="*/ 490181 w 2164964"/>
              <a:gd name="connsiteY2" fmla="*/ 753852 h 824930"/>
              <a:gd name="connsiteX3" fmla="*/ 649861 w 2164964"/>
              <a:gd name="connsiteY3" fmla="*/ 701863 h 824930"/>
              <a:gd name="connsiteX4" fmla="*/ 798400 w 2164964"/>
              <a:gd name="connsiteY4" fmla="*/ 549607 h 824930"/>
              <a:gd name="connsiteX5" fmla="*/ 950653 w 2164964"/>
              <a:gd name="connsiteY5" fmla="*/ 330507 h 824930"/>
              <a:gd name="connsiteX6" fmla="*/ 1095479 w 2164964"/>
              <a:gd name="connsiteY6" fmla="*/ 196820 h 824930"/>
              <a:gd name="connsiteX7" fmla="*/ 1255159 w 2164964"/>
              <a:gd name="connsiteY7" fmla="*/ 22283 h 824930"/>
              <a:gd name="connsiteX8" fmla="*/ 1411126 w 2164964"/>
              <a:gd name="connsiteY8" fmla="*/ 22283 h 824930"/>
              <a:gd name="connsiteX9" fmla="*/ 1552238 w 2164964"/>
              <a:gd name="connsiteY9" fmla="*/ 204247 h 824930"/>
              <a:gd name="connsiteX10" fmla="*/ 1711918 w 2164964"/>
              <a:gd name="connsiteY10" fmla="*/ 490190 h 824930"/>
              <a:gd name="connsiteX11" fmla="*/ 1853031 w 2164964"/>
              <a:gd name="connsiteY11" fmla="*/ 661013 h 824930"/>
              <a:gd name="connsiteX12" fmla="*/ 2008997 w 2164964"/>
              <a:gd name="connsiteY12" fmla="*/ 761279 h 824930"/>
              <a:gd name="connsiteX13" fmla="*/ 2164964 w 2164964"/>
              <a:gd name="connsiteY13" fmla="*/ 816983 h 824930"/>
              <a:gd name="connsiteX0" fmla="*/ 0 w 1815896"/>
              <a:gd name="connsiteY0" fmla="*/ 816983 h 816983"/>
              <a:gd name="connsiteX1" fmla="*/ 141113 w 1815896"/>
              <a:gd name="connsiteY1" fmla="*/ 753852 h 816983"/>
              <a:gd name="connsiteX2" fmla="*/ 300793 w 1815896"/>
              <a:gd name="connsiteY2" fmla="*/ 701863 h 816983"/>
              <a:gd name="connsiteX3" fmla="*/ 449332 w 1815896"/>
              <a:gd name="connsiteY3" fmla="*/ 549607 h 816983"/>
              <a:gd name="connsiteX4" fmla="*/ 601585 w 1815896"/>
              <a:gd name="connsiteY4" fmla="*/ 330507 h 816983"/>
              <a:gd name="connsiteX5" fmla="*/ 746411 w 1815896"/>
              <a:gd name="connsiteY5" fmla="*/ 196820 h 816983"/>
              <a:gd name="connsiteX6" fmla="*/ 906091 w 1815896"/>
              <a:gd name="connsiteY6" fmla="*/ 22283 h 816983"/>
              <a:gd name="connsiteX7" fmla="*/ 1062058 w 1815896"/>
              <a:gd name="connsiteY7" fmla="*/ 22283 h 816983"/>
              <a:gd name="connsiteX8" fmla="*/ 1203170 w 1815896"/>
              <a:gd name="connsiteY8" fmla="*/ 204247 h 816983"/>
              <a:gd name="connsiteX9" fmla="*/ 1362850 w 1815896"/>
              <a:gd name="connsiteY9" fmla="*/ 490190 h 816983"/>
              <a:gd name="connsiteX10" fmla="*/ 1503963 w 1815896"/>
              <a:gd name="connsiteY10" fmla="*/ 661013 h 816983"/>
              <a:gd name="connsiteX11" fmla="*/ 1659929 w 1815896"/>
              <a:gd name="connsiteY11" fmla="*/ 761279 h 816983"/>
              <a:gd name="connsiteX12" fmla="*/ 1815896 w 1815896"/>
              <a:gd name="connsiteY12" fmla="*/ 816983 h 816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815896" h="816983">
                <a:moveTo>
                  <a:pt x="0" y="816983"/>
                </a:moveTo>
                <a:cubicBezTo>
                  <a:pt x="81697" y="805223"/>
                  <a:pt x="90981" y="773039"/>
                  <a:pt x="141113" y="753852"/>
                </a:cubicBezTo>
                <a:cubicBezTo>
                  <a:pt x="191245" y="734665"/>
                  <a:pt x="249423" y="735904"/>
                  <a:pt x="300793" y="701863"/>
                </a:cubicBezTo>
                <a:cubicBezTo>
                  <a:pt x="352163" y="667822"/>
                  <a:pt x="399200" y="611500"/>
                  <a:pt x="449332" y="549607"/>
                </a:cubicBezTo>
                <a:cubicBezTo>
                  <a:pt x="499464" y="487714"/>
                  <a:pt x="552072" y="389305"/>
                  <a:pt x="601585" y="330507"/>
                </a:cubicBezTo>
                <a:cubicBezTo>
                  <a:pt x="651098" y="271709"/>
                  <a:pt x="695660" y="248191"/>
                  <a:pt x="746411" y="196820"/>
                </a:cubicBezTo>
                <a:cubicBezTo>
                  <a:pt x="797162" y="145449"/>
                  <a:pt x="853483" y="51372"/>
                  <a:pt x="906091" y="22283"/>
                </a:cubicBezTo>
                <a:cubicBezTo>
                  <a:pt x="958699" y="-6806"/>
                  <a:pt x="1012545" y="-8044"/>
                  <a:pt x="1062058" y="22283"/>
                </a:cubicBezTo>
                <a:cubicBezTo>
                  <a:pt x="1111571" y="52610"/>
                  <a:pt x="1153038" y="126263"/>
                  <a:pt x="1203170" y="204247"/>
                </a:cubicBezTo>
                <a:cubicBezTo>
                  <a:pt x="1253302" y="282231"/>
                  <a:pt x="1312718" y="414062"/>
                  <a:pt x="1362850" y="490190"/>
                </a:cubicBezTo>
                <a:cubicBezTo>
                  <a:pt x="1412982" y="566318"/>
                  <a:pt x="1454450" y="615831"/>
                  <a:pt x="1503963" y="661013"/>
                </a:cubicBezTo>
                <a:cubicBezTo>
                  <a:pt x="1553476" y="706194"/>
                  <a:pt x="1607940" y="735284"/>
                  <a:pt x="1659929" y="761279"/>
                </a:cubicBezTo>
                <a:cubicBezTo>
                  <a:pt x="1711918" y="787274"/>
                  <a:pt x="1815896" y="816983"/>
                  <a:pt x="1815896" y="816983"/>
                </a:cubicBezTo>
              </a:path>
            </a:pathLst>
          </a:custGeom>
          <a:solidFill>
            <a:srgbClr val="FAC090">
              <a:alpha val="53000"/>
            </a:srgbClr>
          </a:solidFill>
          <a:ln>
            <a:solidFill>
              <a:srgbClr val="E46C0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Freeform 54"/>
          <p:cNvSpPr/>
          <p:nvPr/>
        </p:nvSpPr>
        <p:spPr>
          <a:xfrm>
            <a:off x="789882" y="2447854"/>
            <a:ext cx="1959771" cy="880577"/>
          </a:xfrm>
          <a:custGeom>
            <a:avLst/>
            <a:gdLst>
              <a:gd name="connsiteX0" fmla="*/ 0 w 2956079"/>
              <a:gd name="connsiteY0" fmla="*/ 873383 h 891292"/>
              <a:gd name="connsiteX1" fmla="*/ 93062 w 2956079"/>
              <a:gd name="connsiteY1" fmla="*/ 873383 h 891292"/>
              <a:gd name="connsiteX2" fmla="*/ 229917 w 2956079"/>
              <a:gd name="connsiteY2" fmla="*/ 687255 h 891292"/>
              <a:gd name="connsiteX3" fmla="*/ 377721 w 2956079"/>
              <a:gd name="connsiteY3" fmla="*/ 380691 h 891292"/>
              <a:gd name="connsiteX4" fmla="*/ 525525 w 2956079"/>
              <a:gd name="connsiteY4" fmla="*/ 150768 h 891292"/>
              <a:gd name="connsiteX5" fmla="*/ 673329 w 2956079"/>
              <a:gd name="connsiteY5" fmla="*/ 8435 h 891292"/>
              <a:gd name="connsiteX6" fmla="*/ 837556 w 2956079"/>
              <a:gd name="connsiteY6" fmla="*/ 30332 h 891292"/>
              <a:gd name="connsiteX7" fmla="*/ 979885 w 2956079"/>
              <a:gd name="connsiteY7" fmla="*/ 145294 h 891292"/>
              <a:gd name="connsiteX8" fmla="*/ 1138638 w 2956079"/>
              <a:gd name="connsiteY8" fmla="*/ 358794 h 891292"/>
              <a:gd name="connsiteX9" fmla="*/ 1275493 w 2956079"/>
              <a:gd name="connsiteY9" fmla="*/ 610614 h 891292"/>
              <a:gd name="connsiteX10" fmla="*/ 1439720 w 2956079"/>
              <a:gd name="connsiteY10" fmla="*/ 731050 h 891292"/>
              <a:gd name="connsiteX11" fmla="*/ 1592998 w 2956079"/>
              <a:gd name="connsiteY11" fmla="*/ 791268 h 891292"/>
              <a:gd name="connsiteX12" fmla="*/ 1746276 w 2956079"/>
              <a:gd name="connsiteY12" fmla="*/ 818640 h 891292"/>
              <a:gd name="connsiteX13" fmla="*/ 1959771 w 2956079"/>
              <a:gd name="connsiteY13" fmla="*/ 862434 h 891292"/>
              <a:gd name="connsiteX14" fmla="*/ 2956079 w 2956079"/>
              <a:gd name="connsiteY14" fmla="*/ 862434 h 891292"/>
              <a:gd name="connsiteX0" fmla="*/ 0 w 2956079"/>
              <a:gd name="connsiteY0" fmla="*/ 873383 h 880577"/>
              <a:gd name="connsiteX1" fmla="*/ 93062 w 2956079"/>
              <a:gd name="connsiteY1" fmla="*/ 873383 h 880577"/>
              <a:gd name="connsiteX2" fmla="*/ 229917 w 2956079"/>
              <a:gd name="connsiteY2" fmla="*/ 687255 h 880577"/>
              <a:gd name="connsiteX3" fmla="*/ 377721 w 2956079"/>
              <a:gd name="connsiteY3" fmla="*/ 380691 h 880577"/>
              <a:gd name="connsiteX4" fmla="*/ 525525 w 2956079"/>
              <a:gd name="connsiteY4" fmla="*/ 150768 h 880577"/>
              <a:gd name="connsiteX5" fmla="*/ 673329 w 2956079"/>
              <a:gd name="connsiteY5" fmla="*/ 8435 h 880577"/>
              <a:gd name="connsiteX6" fmla="*/ 837556 w 2956079"/>
              <a:gd name="connsiteY6" fmla="*/ 30332 h 880577"/>
              <a:gd name="connsiteX7" fmla="*/ 979885 w 2956079"/>
              <a:gd name="connsiteY7" fmla="*/ 145294 h 880577"/>
              <a:gd name="connsiteX8" fmla="*/ 1138638 w 2956079"/>
              <a:gd name="connsiteY8" fmla="*/ 358794 h 880577"/>
              <a:gd name="connsiteX9" fmla="*/ 1275493 w 2956079"/>
              <a:gd name="connsiteY9" fmla="*/ 610614 h 880577"/>
              <a:gd name="connsiteX10" fmla="*/ 1439720 w 2956079"/>
              <a:gd name="connsiteY10" fmla="*/ 731050 h 880577"/>
              <a:gd name="connsiteX11" fmla="*/ 1592998 w 2956079"/>
              <a:gd name="connsiteY11" fmla="*/ 791268 h 880577"/>
              <a:gd name="connsiteX12" fmla="*/ 1746276 w 2956079"/>
              <a:gd name="connsiteY12" fmla="*/ 818640 h 880577"/>
              <a:gd name="connsiteX13" fmla="*/ 1959771 w 2956079"/>
              <a:gd name="connsiteY13" fmla="*/ 862434 h 880577"/>
              <a:gd name="connsiteX14" fmla="*/ 2956079 w 2956079"/>
              <a:gd name="connsiteY14" fmla="*/ 862434 h 880577"/>
              <a:gd name="connsiteX0" fmla="*/ 0 w 1959771"/>
              <a:gd name="connsiteY0" fmla="*/ 873383 h 880577"/>
              <a:gd name="connsiteX1" fmla="*/ 93062 w 1959771"/>
              <a:gd name="connsiteY1" fmla="*/ 873383 h 880577"/>
              <a:gd name="connsiteX2" fmla="*/ 229917 w 1959771"/>
              <a:gd name="connsiteY2" fmla="*/ 687255 h 880577"/>
              <a:gd name="connsiteX3" fmla="*/ 377721 w 1959771"/>
              <a:gd name="connsiteY3" fmla="*/ 380691 h 880577"/>
              <a:gd name="connsiteX4" fmla="*/ 525525 w 1959771"/>
              <a:gd name="connsiteY4" fmla="*/ 150768 h 880577"/>
              <a:gd name="connsiteX5" fmla="*/ 673329 w 1959771"/>
              <a:gd name="connsiteY5" fmla="*/ 8435 h 880577"/>
              <a:gd name="connsiteX6" fmla="*/ 837556 w 1959771"/>
              <a:gd name="connsiteY6" fmla="*/ 30332 h 880577"/>
              <a:gd name="connsiteX7" fmla="*/ 979885 w 1959771"/>
              <a:gd name="connsiteY7" fmla="*/ 145294 h 880577"/>
              <a:gd name="connsiteX8" fmla="*/ 1138638 w 1959771"/>
              <a:gd name="connsiteY8" fmla="*/ 358794 h 880577"/>
              <a:gd name="connsiteX9" fmla="*/ 1275493 w 1959771"/>
              <a:gd name="connsiteY9" fmla="*/ 610614 h 880577"/>
              <a:gd name="connsiteX10" fmla="*/ 1439720 w 1959771"/>
              <a:gd name="connsiteY10" fmla="*/ 731050 h 880577"/>
              <a:gd name="connsiteX11" fmla="*/ 1592998 w 1959771"/>
              <a:gd name="connsiteY11" fmla="*/ 791268 h 880577"/>
              <a:gd name="connsiteX12" fmla="*/ 1746276 w 1959771"/>
              <a:gd name="connsiteY12" fmla="*/ 818640 h 880577"/>
              <a:gd name="connsiteX13" fmla="*/ 1959771 w 1959771"/>
              <a:gd name="connsiteY13" fmla="*/ 862434 h 880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59771" h="880577">
                <a:moveTo>
                  <a:pt x="0" y="873383"/>
                </a:moveTo>
                <a:cubicBezTo>
                  <a:pt x="27371" y="888893"/>
                  <a:pt x="54743" y="874695"/>
                  <a:pt x="93062" y="873383"/>
                </a:cubicBezTo>
                <a:cubicBezTo>
                  <a:pt x="131381" y="872071"/>
                  <a:pt x="182474" y="769370"/>
                  <a:pt x="229917" y="687255"/>
                </a:cubicBezTo>
                <a:cubicBezTo>
                  <a:pt x="277360" y="605140"/>
                  <a:pt x="328453" y="470105"/>
                  <a:pt x="377721" y="380691"/>
                </a:cubicBezTo>
                <a:cubicBezTo>
                  <a:pt x="426989" y="291277"/>
                  <a:pt x="476257" y="212811"/>
                  <a:pt x="525525" y="150768"/>
                </a:cubicBezTo>
                <a:cubicBezTo>
                  <a:pt x="574793" y="88725"/>
                  <a:pt x="621324" y="28508"/>
                  <a:pt x="673329" y="8435"/>
                </a:cubicBezTo>
                <a:cubicBezTo>
                  <a:pt x="725334" y="-11638"/>
                  <a:pt x="786463" y="7522"/>
                  <a:pt x="837556" y="30332"/>
                </a:cubicBezTo>
                <a:cubicBezTo>
                  <a:pt x="888649" y="53142"/>
                  <a:pt x="929705" y="90550"/>
                  <a:pt x="979885" y="145294"/>
                </a:cubicBezTo>
                <a:cubicBezTo>
                  <a:pt x="1030065" y="200038"/>
                  <a:pt x="1089370" y="281241"/>
                  <a:pt x="1138638" y="358794"/>
                </a:cubicBezTo>
                <a:cubicBezTo>
                  <a:pt x="1187906" y="436347"/>
                  <a:pt x="1225313" y="548571"/>
                  <a:pt x="1275493" y="610614"/>
                </a:cubicBezTo>
                <a:cubicBezTo>
                  <a:pt x="1325673" y="672657"/>
                  <a:pt x="1386803" y="700941"/>
                  <a:pt x="1439720" y="731050"/>
                </a:cubicBezTo>
                <a:cubicBezTo>
                  <a:pt x="1492638" y="761159"/>
                  <a:pt x="1541905" y="776670"/>
                  <a:pt x="1592998" y="791268"/>
                </a:cubicBezTo>
                <a:cubicBezTo>
                  <a:pt x="1644091" y="805866"/>
                  <a:pt x="1685147" y="806779"/>
                  <a:pt x="1746276" y="818640"/>
                </a:cubicBezTo>
                <a:cubicBezTo>
                  <a:pt x="1807405" y="830501"/>
                  <a:pt x="1758137" y="855135"/>
                  <a:pt x="1959771" y="862434"/>
                </a:cubicBezTo>
              </a:path>
            </a:pathLst>
          </a:custGeom>
          <a:solidFill>
            <a:schemeClr val="accent1">
              <a:lumMod val="60000"/>
              <a:lumOff val="40000"/>
              <a:alpha val="51000"/>
            </a:schemeClr>
          </a:solidFill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Freeform 57"/>
          <p:cNvSpPr/>
          <p:nvPr/>
        </p:nvSpPr>
        <p:spPr>
          <a:xfrm>
            <a:off x="7598025" y="2496970"/>
            <a:ext cx="1191799" cy="816983"/>
          </a:xfrm>
          <a:custGeom>
            <a:avLst/>
            <a:gdLst>
              <a:gd name="connsiteX0" fmla="*/ 0 w 2963364"/>
              <a:gd name="connsiteY0" fmla="*/ 820696 h 820696"/>
              <a:gd name="connsiteX1" fmla="*/ 1147468 w 2963364"/>
              <a:gd name="connsiteY1" fmla="*/ 816983 h 820696"/>
              <a:gd name="connsiteX2" fmla="*/ 1288581 w 2963364"/>
              <a:gd name="connsiteY2" fmla="*/ 753852 h 820696"/>
              <a:gd name="connsiteX3" fmla="*/ 1448261 w 2963364"/>
              <a:gd name="connsiteY3" fmla="*/ 701863 h 820696"/>
              <a:gd name="connsiteX4" fmla="*/ 1596800 w 2963364"/>
              <a:gd name="connsiteY4" fmla="*/ 549607 h 820696"/>
              <a:gd name="connsiteX5" fmla="*/ 1749053 w 2963364"/>
              <a:gd name="connsiteY5" fmla="*/ 330507 h 820696"/>
              <a:gd name="connsiteX6" fmla="*/ 1893879 w 2963364"/>
              <a:gd name="connsiteY6" fmla="*/ 196820 h 820696"/>
              <a:gd name="connsiteX7" fmla="*/ 2053559 w 2963364"/>
              <a:gd name="connsiteY7" fmla="*/ 22283 h 820696"/>
              <a:gd name="connsiteX8" fmla="*/ 2209526 w 2963364"/>
              <a:gd name="connsiteY8" fmla="*/ 22283 h 820696"/>
              <a:gd name="connsiteX9" fmla="*/ 2350638 w 2963364"/>
              <a:gd name="connsiteY9" fmla="*/ 204247 h 820696"/>
              <a:gd name="connsiteX10" fmla="*/ 2510318 w 2963364"/>
              <a:gd name="connsiteY10" fmla="*/ 490190 h 820696"/>
              <a:gd name="connsiteX11" fmla="*/ 2651431 w 2963364"/>
              <a:gd name="connsiteY11" fmla="*/ 661013 h 820696"/>
              <a:gd name="connsiteX12" fmla="*/ 2807397 w 2963364"/>
              <a:gd name="connsiteY12" fmla="*/ 761279 h 820696"/>
              <a:gd name="connsiteX13" fmla="*/ 2963364 w 2963364"/>
              <a:gd name="connsiteY13" fmla="*/ 816983 h 820696"/>
              <a:gd name="connsiteX0" fmla="*/ 0 w 2963364"/>
              <a:gd name="connsiteY0" fmla="*/ 820696 h 857295"/>
              <a:gd name="connsiteX1" fmla="*/ 1147468 w 2963364"/>
              <a:gd name="connsiteY1" fmla="*/ 816983 h 857295"/>
              <a:gd name="connsiteX2" fmla="*/ 1288581 w 2963364"/>
              <a:gd name="connsiteY2" fmla="*/ 753852 h 857295"/>
              <a:gd name="connsiteX3" fmla="*/ 1448261 w 2963364"/>
              <a:gd name="connsiteY3" fmla="*/ 701863 h 857295"/>
              <a:gd name="connsiteX4" fmla="*/ 1596800 w 2963364"/>
              <a:gd name="connsiteY4" fmla="*/ 549607 h 857295"/>
              <a:gd name="connsiteX5" fmla="*/ 1749053 w 2963364"/>
              <a:gd name="connsiteY5" fmla="*/ 330507 h 857295"/>
              <a:gd name="connsiteX6" fmla="*/ 1893879 w 2963364"/>
              <a:gd name="connsiteY6" fmla="*/ 196820 h 857295"/>
              <a:gd name="connsiteX7" fmla="*/ 2053559 w 2963364"/>
              <a:gd name="connsiteY7" fmla="*/ 22283 h 857295"/>
              <a:gd name="connsiteX8" fmla="*/ 2209526 w 2963364"/>
              <a:gd name="connsiteY8" fmla="*/ 22283 h 857295"/>
              <a:gd name="connsiteX9" fmla="*/ 2350638 w 2963364"/>
              <a:gd name="connsiteY9" fmla="*/ 204247 h 857295"/>
              <a:gd name="connsiteX10" fmla="*/ 2510318 w 2963364"/>
              <a:gd name="connsiteY10" fmla="*/ 490190 h 857295"/>
              <a:gd name="connsiteX11" fmla="*/ 2651431 w 2963364"/>
              <a:gd name="connsiteY11" fmla="*/ 661013 h 857295"/>
              <a:gd name="connsiteX12" fmla="*/ 2807397 w 2963364"/>
              <a:gd name="connsiteY12" fmla="*/ 761279 h 857295"/>
              <a:gd name="connsiteX13" fmla="*/ 2963364 w 2963364"/>
              <a:gd name="connsiteY13" fmla="*/ 816983 h 857295"/>
              <a:gd name="connsiteX0" fmla="*/ 0 w 2963364"/>
              <a:gd name="connsiteY0" fmla="*/ 820696 h 857840"/>
              <a:gd name="connsiteX1" fmla="*/ 805827 w 2963364"/>
              <a:gd name="connsiteY1" fmla="*/ 857832 h 857840"/>
              <a:gd name="connsiteX2" fmla="*/ 1147468 w 2963364"/>
              <a:gd name="connsiteY2" fmla="*/ 816983 h 857840"/>
              <a:gd name="connsiteX3" fmla="*/ 1288581 w 2963364"/>
              <a:gd name="connsiteY3" fmla="*/ 753852 h 857840"/>
              <a:gd name="connsiteX4" fmla="*/ 1448261 w 2963364"/>
              <a:gd name="connsiteY4" fmla="*/ 701863 h 857840"/>
              <a:gd name="connsiteX5" fmla="*/ 1596800 w 2963364"/>
              <a:gd name="connsiteY5" fmla="*/ 549607 h 857840"/>
              <a:gd name="connsiteX6" fmla="*/ 1749053 w 2963364"/>
              <a:gd name="connsiteY6" fmla="*/ 330507 h 857840"/>
              <a:gd name="connsiteX7" fmla="*/ 1893879 w 2963364"/>
              <a:gd name="connsiteY7" fmla="*/ 196820 h 857840"/>
              <a:gd name="connsiteX8" fmla="*/ 2053559 w 2963364"/>
              <a:gd name="connsiteY8" fmla="*/ 22283 h 857840"/>
              <a:gd name="connsiteX9" fmla="*/ 2209526 w 2963364"/>
              <a:gd name="connsiteY9" fmla="*/ 22283 h 857840"/>
              <a:gd name="connsiteX10" fmla="*/ 2350638 w 2963364"/>
              <a:gd name="connsiteY10" fmla="*/ 204247 h 857840"/>
              <a:gd name="connsiteX11" fmla="*/ 2510318 w 2963364"/>
              <a:gd name="connsiteY11" fmla="*/ 490190 h 857840"/>
              <a:gd name="connsiteX12" fmla="*/ 2651431 w 2963364"/>
              <a:gd name="connsiteY12" fmla="*/ 661013 h 857840"/>
              <a:gd name="connsiteX13" fmla="*/ 2807397 w 2963364"/>
              <a:gd name="connsiteY13" fmla="*/ 761279 h 857840"/>
              <a:gd name="connsiteX14" fmla="*/ 2963364 w 2963364"/>
              <a:gd name="connsiteY14" fmla="*/ 816983 h 857840"/>
              <a:gd name="connsiteX0" fmla="*/ 0 w 2963364"/>
              <a:gd name="connsiteY0" fmla="*/ 820696 h 825156"/>
              <a:gd name="connsiteX1" fmla="*/ 798400 w 2963364"/>
              <a:gd name="connsiteY1" fmla="*/ 824410 h 825156"/>
              <a:gd name="connsiteX2" fmla="*/ 1147468 w 2963364"/>
              <a:gd name="connsiteY2" fmla="*/ 816983 h 825156"/>
              <a:gd name="connsiteX3" fmla="*/ 1288581 w 2963364"/>
              <a:gd name="connsiteY3" fmla="*/ 753852 h 825156"/>
              <a:gd name="connsiteX4" fmla="*/ 1448261 w 2963364"/>
              <a:gd name="connsiteY4" fmla="*/ 701863 h 825156"/>
              <a:gd name="connsiteX5" fmla="*/ 1596800 w 2963364"/>
              <a:gd name="connsiteY5" fmla="*/ 549607 h 825156"/>
              <a:gd name="connsiteX6" fmla="*/ 1749053 w 2963364"/>
              <a:gd name="connsiteY6" fmla="*/ 330507 h 825156"/>
              <a:gd name="connsiteX7" fmla="*/ 1893879 w 2963364"/>
              <a:gd name="connsiteY7" fmla="*/ 196820 h 825156"/>
              <a:gd name="connsiteX8" fmla="*/ 2053559 w 2963364"/>
              <a:gd name="connsiteY8" fmla="*/ 22283 h 825156"/>
              <a:gd name="connsiteX9" fmla="*/ 2209526 w 2963364"/>
              <a:gd name="connsiteY9" fmla="*/ 22283 h 825156"/>
              <a:gd name="connsiteX10" fmla="*/ 2350638 w 2963364"/>
              <a:gd name="connsiteY10" fmla="*/ 204247 h 825156"/>
              <a:gd name="connsiteX11" fmla="*/ 2510318 w 2963364"/>
              <a:gd name="connsiteY11" fmla="*/ 490190 h 825156"/>
              <a:gd name="connsiteX12" fmla="*/ 2651431 w 2963364"/>
              <a:gd name="connsiteY12" fmla="*/ 661013 h 825156"/>
              <a:gd name="connsiteX13" fmla="*/ 2807397 w 2963364"/>
              <a:gd name="connsiteY13" fmla="*/ 761279 h 825156"/>
              <a:gd name="connsiteX14" fmla="*/ 2963364 w 2963364"/>
              <a:gd name="connsiteY14" fmla="*/ 816983 h 825156"/>
              <a:gd name="connsiteX0" fmla="*/ 0 w 2164964"/>
              <a:gd name="connsiteY0" fmla="*/ 824410 h 824930"/>
              <a:gd name="connsiteX1" fmla="*/ 349068 w 2164964"/>
              <a:gd name="connsiteY1" fmla="*/ 816983 h 824930"/>
              <a:gd name="connsiteX2" fmla="*/ 490181 w 2164964"/>
              <a:gd name="connsiteY2" fmla="*/ 753852 h 824930"/>
              <a:gd name="connsiteX3" fmla="*/ 649861 w 2164964"/>
              <a:gd name="connsiteY3" fmla="*/ 701863 h 824930"/>
              <a:gd name="connsiteX4" fmla="*/ 798400 w 2164964"/>
              <a:gd name="connsiteY4" fmla="*/ 549607 h 824930"/>
              <a:gd name="connsiteX5" fmla="*/ 950653 w 2164964"/>
              <a:gd name="connsiteY5" fmla="*/ 330507 h 824930"/>
              <a:gd name="connsiteX6" fmla="*/ 1095479 w 2164964"/>
              <a:gd name="connsiteY6" fmla="*/ 196820 h 824930"/>
              <a:gd name="connsiteX7" fmla="*/ 1255159 w 2164964"/>
              <a:gd name="connsiteY7" fmla="*/ 22283 h 824930"/>
              <a:gd name="connsiteX8" fmla="*/ 1411126 w 2164964"/>
              <a:gd name="connsiteY8" fmla="*/ 22283 h 824930"/>
              <a:gd name="connsiteX9" fmla="*/ 1552238 w 2164964"/>
              <a:gd name="connsiteY9" fmla="*/ 204247 h 824930"/>
              <a:gd name="connsiteX10" fmla="*/ 1711918 w 2164964"/>
              <a:gd name="connsiteY10" fmla="*/ 490190 h 824930"/>
              <a:gd name="connsiteX11" fmla="*/ 1853031 w 2164964"/>
              <a:gd name="connsiteY11" fmla="*/ 661013 h 824930"/>
              <a:gd name="connsiteX12" fmla="*/ 2008997 w 2164964"/>
              <a:gd name="connsiteY12" fmla="*/ 761279 h 824930"/>
              <a:gd name="connsiteX13" fmla="*/ 2164964 w 2164964"/>
              <a:gd name="connsiteY13" fmla="*/ 816983 h 824930"/>
              <a:gd name="connsiteX0" fmla="*/ 0 w 1815896"/>
              <a:gd name="connsiteY0" fmla="*/ 816983 h 816983"/>
              <a:gd name="connsiteX1" fmla="*/ 141113 w 1815896"/>
              <a:gd name="connsiteY1" fmla="*/ 753852 h 816983"/>
              <a:gd name="connsiteX2" fmla="*/ 300793 w 1815896"/>
              <a:gd name="connsiteY2" fmla="*/ 701863 h 816983"/>
              <a:gd name="connsiteX3" fmla="*/ 449332 w 1815896"/>
              <a:gd name="connsiteY3" fmla="*/ 549607 h 816983"/>
              <a:gd name="connsiteX4" fmla="*/ 601585 w 1815896"/>
              <a:gd name="connsiteY4" fmla="*/ 330507 h 816983"/>
              <a:gd name="connsiteX5" fmla="*/ 746411 w 1815896"/>
              <a:gd name="connsiteY5" fmla="*/ 196820 h 816983"/>
              <a:gd name="connsiteX6" fmla="*/ 906091 w 1815896"/>
              <a:gd name="connsiteY6" fmla="*/ 22283 h 816983"/>
              <a:gd name="connsiteX7" fmla="*/ 1062058 w 1815896"/>
              <a:gd name="connsiteY7" fmla="*/ 22283 h 816983"/>
              <a:gd name="connsiteX8" fmla="*/ 1203170 w 1815896"/>
              <a:gd name="connsiteY8" fmla="*/ 204247 h 816983"/>
              <a:gd name="connsiteX9" fmla="*/ 1362850 w 1815896"/>
              <a:gd name="connsiteY9" fmla="*/ 490190 h 816983"/>
              <a:gd name="connsiteX10" fmla="*/ 1503963 w 1815896"/>
              <a:gd name="connsiteY10" fmla="*/ 661013 h 816983"/>
              <a:gd name="connsiteX11" fmla="*/ 1659929 w 1815896"/>
              <a:gd name="connsiteY11" fmla="*/ 761279 h 816983"/>
              <a:gd name="connsiteX12" fmla="*/ 1815896 w 1815896"/>
              <a:gd name="connsiteY12" fmla="*/ 816983 h 816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815896" h="816983">
                <a:moveTo>
                  <a:pt x="0" y="816983"/>
                </a:moveTo>
                <a:cubicBezTo>
                  <a:pt x="81697" y="805223"/>
                  <a:pt x="90981" y="773039"/>
                  <a:pt x="141113" y="753852"/>
                </a:cubicBezTo>
                <a:cubicBezTo>
                  <a:pt x="191245" y="734665"/>
                  <a:pt x="249423" y="735904"/>
                  <a:pt x="300793" y="701863"/>
                </a:cubicBezTo>
                <a:cubicBezTo>
                  <a:pt x="352163" y="667822"/>
                  <a:pt x="399200" y="611500"/>
                  <a:pt x="449332" y="549607"/>
                </a:cubicBezTo>
                <a:cubicBezTo>
                  <a:pt x="499464" y="487714"/>
                  <a:pt x="552072" y="389305"/>
                  <a:pt x="601585" y="330507"/>
                </a:cubicBezTo>
                <a:cubicBezTo>
                  <a:pt x="651098" y="271709"/>
                  <a:pt x="695660" y="248191"/>
                  <a:pt x="746411" y="196820"/>
                </a:cubicBezTo>
                <a:cubicBezTo>
                  <a:pt x="797162" y="145449"/>
                  <a:pt x="853483" y="51372"/>
                  <a:pt x="906091" y="22283"/>
                </a:cubicBezTo>
                <a:cubicBezTo>
                  <a:pt x="958699" y="-6806"/>
                  <a:pt x="1012545" y="-8044"/>
                  <a:pt x="1062058" y="22283"/>
                </a:cubicBezTo>
                <a:cubicBezTo>
                  <a:pt x="1111571" y="52610"/>
                  <a:pt x="1153038" y="126263"/>
                  <a:pt x="1203170" y="204247"/>
                </a:cubicBezTo>
                <a:cubicBezTo>
                  <a:pt x="1253302" y="282231"/>
                  <a:pt x="1312718" y="414062"/>
                  <a:pt x="1362850" y="490190"/>
                </a:cubicBezTo>
                <a:cubicBezTo>
                  <a:pt x="1412982" y="566318"/>
                  <a:pt x="1454450" y="615831"/>
                  <a:pt x="1503963" y="661013"/>
                </a:cubicBezTo>
                <a:cubicBezTo>
                  <a:pt x="1553476" y="706194"/>
                  <a:pt x="1607940" y="735284"/>
                  <a:pt x="1659929" y="761279"/>
                </a:cubicBezTo>
                <a:cubicBezTo>
                  <a:pt x="1711918" y="787274"/>
                  <a:pt x="1815896" y="816983"/>
                  <a:pt x="1815896" y="816983"/>
                </a:cubicBezTo>
              </a:path>
            </a:pathLst>
          </a:custGeom>
          <a:solidFill>
            <a:srgbClr val="FAC090">
              <a:alpha val="53000"/>
            </a:srgbClr>
          </a:solidFill>
          <a:ln>
            <a:solidFill>
              <a:srgbClr val="E46C0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Freeform 62"/>
          <p:cNvSpPr/>
          <p:nvPr/>
        </p:nvSpPr>
        <p:spPr>
          <a:xfrm>
            <a:off x="6365087" y="2496970"/>
            <a:ext cx="1333125" cy="837732"/>
          </a:xfrm>
          <a:custGeom>
            <a:avLst/>
            <a:gdLst>
              <a:gd name="connsiteX0" fmla="*/ 0 w 2956079"/>
              <a:gd name="connsiteY0" fmla="*/ 873383 h 891292"/>
              <a:gd name="connsiteX1" fmla="*/ 93062 w 2956079"/>
              <a:gd name="connsiteY1" fmla="*/ 873383 h 891292"/>
              <a:gd name="connsiteX2" fmla="*/ 229917 w 2956079"/>
              <a:gd name="connsiteY2" fmla="*/ 687255 h 891292"/>
              <a:gd name="connsiteX3" fmla="*/ 377721 w 2956079"/>
              <a:gd name="connsiteY3" fmla="*/ 380691 h 891292"/>
              <a:gd name="connsiteX4" fmla="*/ 525525 w 2956079"/>
              <a:gd name="connsiteY4" fmla="*/ 150768 h 891292"/>
              <a:gd name="connsiteX5" fmla="*/ 673329 w 2956079"/>
              <a:gd name="connsiteY5" fmla="*/ 8435 h 891292"/>
              <a:gd name="connsiteX6" fmla="*/ 837556 w 2956079"/>
              <a:gd name="connsiteY6" fmla="*/ 30332 h 891292"/>
              <a:gd name="connsiteX7" fmla="*/ 979885 w 2956079"/>
              <a:gd name="connsiteY7" fmla="*/ 145294 h 891292"/>
              <a:gd name="connsiteX8" fmla="*/ 1138638 w 2956079"/>
              <a:gd name="connsiteY8" fmla="*/ 358794 h 891292"/>
              <a:gd name="connsiteX9" fmla="*/ 1275493 w 2956079"/>
              <a:gd name="connsiteY9" fmla="*/ 610614 h 891292"/>
              <a:gd name="connsiteX10" fmla="*/ 1439720 w 2956079"/>
              <a:gd name="connsiteY10" fmla="*/ 731050 h 891292"/>
              <a:gd name="connsiteX11" fmla="*/ 1592998 w 2956079"/>
              <a:gd name="connsiteY11" fmla="*/ 791268 h 891292"/>
              <a:gd name="connsiteX12" fmla="*/ 1746276 w 2956079"/>
              <a:gd name="connsiteY12" fmla="*/ 818640 h 891292"/>
              <a:gd name="connsiteX13" fmla="*/ 1959771 w 2956079"/>
              <a:gd name="connsiteY13" fmla="*/ 862434 h 891292"/>
              <a:gd name="connsiteX14" fmla="*/ 2956079 w 2956079"/>
              <a:gd name="connsiteY14" fmla="*/ 862434 h 891292"/>
              <a:gd name="connsiteX0" fmla="*/ 0 w 2956079"/>
              <a:gd name="connsiteY0" fmla="*/ 873383 h 880577"/>
              <a:gd name="connsiteX1" fmla="*/ 93062 w 2956079"/>
              <a:gd name="connsiteY1" fmla="*/ 873383 h 880577"/>
              <a:gd name="connsiteX2" fmla="*/ 229917 w 2956079"/>
              <a:gd name="connsiteY2" fmla="*/ 687255 h 880577"/>
              <a:gd name="connsiteX3" fmla="*/ 377721 w 2956079"/>
              <a:gd name="connsiteY3" fmla="*/ 380691 h 880577"/>
              <a:gd name="connsiteX4" fmla="*/ 525525 w 2956079"/>
              <a:gd name="connsiteY4" fmla="*/ 150768 h 880577"/>
              <a:gd name="connsiteX5" fmla="*/ 673329 w 2956079"/>
              <a:gd name="connsiteY5" fmla="*/ 8435 h 880577"/>
              <a:gd name="connsiteX6" fmla="*/ 837556 w 2956079"/>
              <a:gd name="connsiteY6" fmla="*/ 30332 h 880577"/>
              <a:gd name="connsiteX7" fmla="*/ 979885 w 2956079"/>
              <a:gd name="connsiteY7" fmla="*/ 145294 h 880577"/>
              <a:gd name="connsiteX8" fmla="*/ 1138638 w 2956079"/>
              <a:gd name="connsiteY8" fmla="*/ 358794 h 880577"/>
              <a:gd name="connsiteX9" fmla="*/ 1275493 w 2956079"/>
              <a:gd name="connsiteY9" fmla="*/ 610614 h 880577"/>
              <a:gd name="connsiteX10" fmla="*/ 1439720 w 2956079"/>
              <a:gd name="connsiteY10" fmla="*/ 731050 h 880577"/>
              <a:gd name="connsiteX11" fmla="*/ 1592998 w 2956079"/>
              <a:gd name="connsiteY11" fmla="*/ 791268 h 880577"/>
              <a:gd name="connsiteX12" fmla="*/ 1746276 w 2956079"/>
              <a:gd name="connsiteY12" fmla="*/ 818640 h 880577"/>
              <a:gd name="connsiteX13" fmla="*/ 1959771 w 2956079"/>
              <a:gd name="connsiteY13" fmla="*/ 862434 h 880577"/>
              <a:gd name="connsiteX14" fmla="*/ 2956079 w 2956079"/>
              <a:gd name="connsiteY14" fmla="*/ 862434 h 880577"/>
              <a:gd name="connsiteX0" fmla="*/ 0 w 1959771"/>
              <a:gd name="connsiteY0" fmla="*/ 873383 h 880577"/>
              <a:gd name="connsiteX1" fmla="*/ 93062 w 1959771"/>
              <a:gd name="connsiteY1" fmla="*/ 873383 h 880577"/>
              <a:gd name="connsiteX2" fmla="*/ 229917 w 1959771"/>
              <a:gd name="connsiteY2" fmla="*/ 687255 h 880577"/>
              <a:gd name="connsiteX3" fmla="*/ 377721 w 1959771"/>
              <a:gd name="connsiteY3" fmla="*/ 380691 h 880577"/>
              <a:gd name="connsiteX4" fmla="*/ 525525 w 1959771"/>
              <a:gd name="connsiteY4" fmla="*/ 150768 h 880577"/>
              <a:gd name="connsiteX5" fmla="*/ 673329 w 1959771"/>
              <a:gd name="connsiteY5" fmla="*/ 8435 h 880577"/>
              <a:gd name="connsiteX6" fmla="*/ 837556 w 1959771"/>
              <a:gd name="connsiteY6" fmla="*/ 30332 h 880577"/>
              <a:gd name="connsiteX7" fmla="*/ 979885 w 1959771"/>
              <a:gd name="connsiteY7" fmla="*/ 145294 h 880577"/>
              <a:gd name="connsiteX8" fmla="*/ 1138638 w 1959771"/>
              <a:gd name="connsiteY8" fmla="*/ 358794 h 880577"/>
              <a:gd name="connsiteX9" fmla="*/ 1275493 w 1959771"/>
              <a:gd name="connsiteY9" fmla="*/ 610614 h 880577"/>
              <a:gd name="connsiteX10" fmla="*/ 1439720 w 1959771"/>
              <a:gd name="connsiteY10" fmla="*/ 731050 h 880577"/>
              <a:gd name="connsiteX11" fmla="*/ 1592998 w 1959771"/>
              <a:gd name="connsiteY11" fmla="*/ 791268 h 880577"/>
              <a:gd name="connsiteX12" fmla="*/ 1746276 w 1959771"/>
              <a:gd name="connsiteY12" fmla="*/ 818640 h 880577"/>
              <a:gd name="connsiteX13" fmla="*/ 1959771 w 1959771"/>
              <a:gd name="connsiteY13" fmla="*/ 862434 h 880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59771" h="880577">
                <a:moveTo>
                  <a:pt x="0" y="873383"/>
                </a:moveTo>
                <a:cubicBezTo>
                  <a:pt x="27371" y="888893"/>
                  <a:pt x="54743" y="874695"/>
                  <a:pt x="93062" y="873383"/>
                </a:cubicBezTo>
                <a:cubicBezTo>
                  <a:pt x="131381" y="872071"/>
                  <a:pt x="182474" y="769370"/>
                  <a:pt x="229917" y="687255"/>
                </a:cubicBezTo>
                <a:cubicBezTo>
                  <a:pt x="277360" y="605140"/>
                  <a:pt x="328453" y="470105"/>
                  <a:pt x="377721" y="380691"/>
                </a:cubicBezTo>
                <a:cubicBezTo>
                  <a:pt x="426989" y="291277"/>
                  <a:pt x="476257" y="212811"/>
                  <a:pt x="525525" y="150768"/>
                </a:cubicBezTo>
                <a:cubicBezTo>
                  <a:pt x="574793" y="88725"/>
                  <a:pt x="621324" y="28508"/>
                  <a:pt x="673329" y="8435"/>
                </a:cubicBezTo>
                <a:cubicBezTo>
                  <a:pt x="725334" y="-11638"/>
                  <a:pt x="786463" y="7522"/>
                  <a:pt x="837556" y="30332"/>
                </a:cubicBezTo>
                <a:cubicBezTo>
                  <a:pt x="888649" y="53142"/>
                  <a:pt x="929705" y="90550"/>
                  <a:pt x="979885" y="145294"/>
                </a:cubicBezTo>
                <a:cubicBezTo>
                  <a:pt x="1030065" y="200038"/>
                  <a:pt x="1089370" y="281241"/>
                  <a:pt x="1138638" y="358794"/>
                </a:cubicBezTo>
                <a:cubicBezTo>
                  <a:pt x="1187906" y="436347"/>
                  <a:pt x="1225313" y="548571"/>
                  <a:pt x="1275493" y="610614"/>
                </a:cubicBezTo>
                <a:cubicBezTo>
                  <a:pt x="1325673" y="672657"/>
                  <a:pt x="1386803" y="700941"/>
                  <a:pt x="1439720" y="731050"/>
                </a:cubicBezTo>
                <a:cubicBezTo>
                  <a:pt x="1492638" y="761159"/>
                  <a:pt x="1541905" y="776670"/>
                  <a:pt x="1592998" y="791268"/>
                </a:cubicBezTo>
                <a:cubicBezTo>
                  <a:pt x="1644091" y="805866"/>
                  <a:pt x="1685147" y="806779"/>
                  <a:pt x="1746276" y="818640"/>
                </a:cubicBezTo>
                <a:cubicBezTo>
                  <a:pt x="1807405" y="830501"/>
                  <a:pt x="1758137" y="855135"/>
                  <a:pt x="1959771" y="862434"/>
                </a:cubicBezTo>
              </a:path>
            </a:pathLst>
          </a:custGeom>
          <a:solidFill>
            <a:schemeClr val="accent1">
              <a:lumMod val="60000"/>
              <a:lumOff val="40000"/>
              <a:alpha val="51000"/>
            </a:schemeClr>
          </a:solidFill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29712" y="2158865"/>
            <a:ext cx="69862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>
                <a:latin typeface="Arial"/>
                <a:cs typeface="Arial"/>
              </a:rPr>
              <a:t>Bad                                                      Good                                                   Very good</a:t>
            </a:r>
          </a:p>
        </p:txBody>
      </p:sp>
      <p:cxnSp>
        <p:nvCxnSpPr>
          <p:cNvPr id="69" name="Straight Arrow Connector 68"/>
          <p:cNvCxnSpPr/>
          <p:nvPr/>
        </p:nvCxnSpPr>
        <p:spPr>
          <a:xfrm flipV="1">
            <a:off x="540469" y="3328431"/>
            <a:ext cx="2540190" cy="7580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2763897" y="3271245"/>
            <a:ext cx="2632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>
                <a:latin typeface="Times"/>
                <a:cs typeface="Times"/>
              </a:rPr>
              <a:t>x</a:t>
            </a:r>
            <a:endParaRPr lang="en-US" sz="1200" baseline="-25000" dirty="0">
              <a:latin typeface="Times"/>
              <a:cs typeface="Times"/>
            </a:endParaRPr>
          </a:p>
        </p:txBody>
      </p:sp>
      <p:cxnSp>
        <p:nvCxnSpPr>
          <p:cNvPr id="71" name="Straight Arrow Connector 70"/>
          <p:cNvCxnSpPr/>
          <p:nvPr/>
        </p:nvCxnSpPr>
        <p:spPr>
          <a:xfrm>
            <a:off x="3213170" y="3332221"/>
            <a:ext cx="2911457" cy="0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2" name="TextBox 71"/>
          <p:cNvSpPr txBox="1"/>
          <p:nvPr/>
        </p:nvSpPr>
        <p:spPr>
          <a:xfrm>
            <a:off x="5807865" y="3275035"/>
            <a:ext cx="2632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>
                <a:latin typeface="Times"/>
                <a:cs typeface="Times"/>
              </a:rPr>
              <a:t>x</a:t>
            </a:r>
            <a:endParaRPr lang="en-US" sz="1200" baseline="-25000" dirty="0">
              <a:latin typeface="Times"/>
              <a:cs typeface="Times"/>
            </a:endParaRPr>
          </a:p>
        </p:txBody>
      </p:sp>
      <p:cxnSp>
        <p:nvCxnSpPr>
          <p:cNvPr id="73" name="Straight Arrow Connector 72"/>
          <p:cNvCxnSpPr/>
          <p:nvPr/>
        </p:nvCxnSpPr>
        <p:spPr>
          <a:xfrm>
            <a:off x="6203090" y="3336011"/>
            <a:ext cx="2911457" cy="0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8797785" y="3278825"/>
            <a:ext cx="2632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>
                <a:latin typeface="Times"/>
                <a:cs typeface="Times"/>
              </a:rPr>
              <a:t>x</a:t>
            </a:r>
            <a:endParaRPr lang="en-US" sz="1200" baseline="-25000" dirty="0">
              <a:latin typeface="Times"/>
              <a:cs typeface="Time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A27ACA5-0CC0-AD4F-B150-018F361D471A}"/>
              </a:ext>
            </a:extLst>
          </p:cNvPr>
          <p:cNvGrpSpPr/>
          <p:nvPr/>
        </p:nvGrpSpPr>
        <p:grpSpPr>
          <a:xfrm>
            <a:off x="155787" y="3826331"/>
            <a:ext cx="8910414" cy="2391740"/>
            <a:chOff x="155787" y="3826331"/>
            <a:chExt cx="8910414" cy="2391740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EB8F6CD6-4748-4E40-B38D-E356098F0310}"/>
                </a:ext>
              </a:extLst>
            </p:cNvPr>
            <p:cNvSpPr txBox="1"/>
            <p:nvPr/>
          </p:nvSpPr>
          <p:spPr>
            <a:xfrm>
              <a:off x="957500" y="3828468"/>
              <a:ext cx="14064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score  = LOW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CCBBEF9-4A2A-4444-9E9C-28E729D6BA14}"/>
                </a:ext>
              </a:extLst>
            </p:cNvPr>
            <p:cNvSpPr txBox="1"/>
            <p:nvPr/>
          </p:nvSpPr>
          <p:spPr>
            <a:xfrm>
              <a:off x="3665405" y="3828468"/>
              <a:ext cx="18131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score  = MEDIUM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298218BB-9F5E-374A-B37E-2860EB345998}"/>
                </a:ext>
              </a:extLst>
            </p:cNvPr>
            <p:cNvSpPr txBox="1"/>
            <p:nvPr/>
          </p:nvSpPr>
          <p:spPr>
            <a:xfrm>
              <a:off x="6691430" y="3826331"/>
              <a:ext cx="14509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score  = HIGH</a:t>
              </a: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B44CCC0-013F-EB45-863C-4579C42FF96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45201" y="4478171"/>
              <a:ext cx="2921000" cy="1739900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812EDD9C-89C5-5644-AD63-FFED32D3357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4115"/>
            <a:stretch/>
          </p:blipFill>
          <p:spPr>
            <a:xfrm>
              <a:off x="155787" y="4506334"/>
              <a:ext cx="3009900" cy="1631761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C2253738-692C-554D-9890-4E847B7D3E5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316767" y="4417613"/>
              <a:ext cx="2510466" cy="151585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86062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ounded Rectangle 66"/>
          <p:cNvSpPr/>
          <p:nvPr/>
        </p:nvSpPr>
        <p:spPr>
          <a:xfrm>
            <a:off x="216197" y="2161596"/>
            <a:ext cx="2932031" cy="1872522"/>
          </a:xfrm>
          <a:prstGeom prst="roundRect">
            <a:avLst>
              <a:gd name="adj" fmla="val 10459"/>
            </a:avLst>
          </a:prstGeom>
          <a:solidFill>
            <a:schemeClr val="bg1">
              <a:lumMod val="9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ounded Rectangle 65"/>
          <p:cNvSpPr/>
          <p:nvPr/>
        </p:nvSpPr>
        <p:spPr>
          <a:xfrm>
            <a:off x="6184748" y="2161596"/>
            <a:ext cx="2932031" cy="1872522"/>
          </a:xfrm>
          <a:prstGeom prst="roundRect">
            <a:avLst>
              <a:gd name="adj" fmla="val 10459"/>
            </a:avLst>
          </a:prstGeom>
          <a:solidFill>
            <a:schemeClr val="bg1">
              <a:lumMod val="9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/>
          <p:cNvSpPr/>
          <p:nvPr/>
        </p:nvSpPr>
        <p:spPr>
          <a:xfrm>
            <a:off x="3213170" y="2161596"/>
            <a:ext cx="2932031" cy="1872522"/>
          </a:xfrm>
          <a:prstGeom prst="roundRect">
            <a:avLst>
              <a:gd name="adj" fmla="val 10459"/>
            </a:avLst>
          </a:prstGeom>
          <a:solidFill>
            <a:schemeClr val="bg1">
              <a:lumMod val="9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Freeform 38"/>
          <p:cNvSpPr/>
          <p:nvPr/>
        </p:nvSpPr>
        <p:spPr>
          <a:xfrm>
            <a:off x="4315793" y="2483127"/>
            <a:ext cx="1683374" cy="816983"/>
          </a:xfrm>
          <a:custGeom>
            <a:avLst/>
            <a:gdLst>
              <a:gd name="connsiteX0" fmla="*/ 0 w 2963364"/>
              <a:gd name="connsiteY0" fmla="*/ 820696 h 820696"/>
              <a:gd name="connsiteX1" fmla="*/ 1147468 w 2963364"/>
              <a:gd name="connsiteY1" fmla="*/ 816983 h 820696"/>
              <a:gd name="connsiteX2" fmla="*/ 1288581 w 2963364"/>
              <a:gd name="connsiteY2" fmla="*/ 753852 h 820696"/>
              <a:gd name="connsiteX3" fmla="*/ 1448261 w 2963364"/>
              <a:gd name="connsiteY3" fmla="*/ 701863 h 820696"/>
              <a:gd name="connsiteX4" fmla="*/ 1596800 w 2963364"/>
              <a:gd name="connsiteY4" fmla="*/ 549607 h 820696"/>
              <a:gd name="connsiteX5" fmla="*/ 1749053 w 2963364"/>
              <a:gd name="connsiteY5" fmla="*/ 330507 h 820696"/>
              <a:gd name="connsiteX6" fmla="*/ 1893879 w 2963364"/>
              <a:gd name="connsiteY6" fmla="*/ 196820 h 820696"/>
              <a:gd name="connsiteX7" fmla="*/ 2053559 w 2963364"/>
              <a:gd name="connsiteY7" fmla="*/ 22283 h 820696"/>
              <a:gd name="connsiteX8" fmla="*/ 2209526 w 2963364"/>
              <a:gd name="connsiteY8" fmla="*/ 22283 h 820696"/>
              <a:gd name="connsiteX9" fmla="*/ 2350638 w 2963364"/>
              <a:gd name="connsiteY9" fmla="*/ 204247 h 820696"/>
              <a:gd name="connsiteX10" fmla="*/ 2510318 w 2963364"/>
              <a:gd name="connsiteY10" fmla="*/ 490190 h 820696"/>
              <a:gd name="connsiteX11" fmla="*/ 2651431 w 2963364"/>
              <a:gd name="connsiteY11" fmla="*/ 661013 h 820696"/>
              <a:gd name="connsiteX12" fmla="*/ 2807397 w 2963364"/>
              <a:gd name="connsiteY12" fmla="*/ 761279 h 820696"/>
              <a:gd name="connsiteX13" fmla="*/ 2963364 w 2963364"/>
              <a:gd name="connsiteY13" fmla="*/ 816983 h 820696"/>
              <a:gd name="connsiteX0" fmla="*/ 0 w 2963364"/>
              <a:gd name="connsiteY0" fmla="*/ 820696 h 857295"/>
              <a:gd name="connsiteX1" fmla="*/ 1147468 w 2963364"/>
              <a:gd name="connsiteY1" fmla="*/ 816983 h 857295"/>
              <a:gd name="connsiteX2" fmla="*/ 1288581 w 2963364"/>
              <a:gd name="connsiteY2" fmla="*/ 753852 h 857295"/>
              <a:gd name="connsiteX3" fmla="*/ 1448261 w 2963364"/>
              <a:gd name="connsiteY3" fmla="*/ 701863 h 857295"/>
              <a:gd name="connsiteX4" fmla="*/ 1596800 w 2963364"/>
              <a:gd name="connsiteY4" fmla="*/ 549607 h 857295"/>
              <a:gd name="connsiteX5" fmla="*/ 1749053 w 2963364"/>
              <a:gd name="connsiteY5" fmla="*/ 330507 h 857295"/>
              <a:gd name="connsiteX6" fmla="*/ 1893879 w 2963364"/>
              <a:gd name="connsiteY6" fmla="*/ 196820 h 857295"/>
              <a:gd name="connsiteX7" fmla="*/ 2053559 w 2963364"/>
              <a:gd name="connsiteY7" fmla="*/ 22283 h 857295"/>
              <a:gd name="connsiteX8" fmla="*/ 2209526 w 2963364"/>
              <a:gd name="connsiteY8" fmla="*/ 22283 h 857295"/>
              <a:gd name="connsiteX9" fmla="*/ 2350638 w 2963364"/>
              <a:gd name="connsiteY9" fmla="*/ 204247 h 857295"/>
              <a:gd name="connsiteX10" fmla="*/ 2510318 w 2963364"/>
              <a:gd name="connsiteY10" fmla="*/ 490190 h 857295"/>
              <a:gd name="connsiteX11" fmla="*/ 2651431 w 2963364"/>
              <a:gd name="connsiteY11" fmla="*/ 661013 h 857295"/>
              <a:gd name="connsiteX12" fmla="*/ 2807397 w 2963364"/>
              <a:gd name="connsiteY12" fmla="*/ 761279 h 857295"/>
              <a:gd name="connsiteX13" fmla="*/ 2963364 w 2963364"/>
              <a:gd name="connsiteY13" fmla="*/ 816983 h 857295"/>
              <a:gd name="connsiteX0" fmla="*/ 0 w 2963364"/>
              <a:gd name="connsiteY0" fmla="*/ 820696 h 857840"/>
              <a:gd name="connsiteX1" fmla="*/ 805827 w 2963364"/>
              <a:gd name="connsiteY1" fmla="*/ 857832 h 857840"/>
              <a:gd name="connsiteX2" fmla="*/ 1147468 w 2963364"/>
              <a:gd name="connsiteY2" fmla="*/ 816983 h 857840"/>
              <a:gd name="connsiteX3" fmla="*/ 1288581 w 2963364"/>
              <a:gd name="connsiteY3" fmla="*/ 753852 h 857840"/>
              <a:gd name="connsiteX4" fmla="*/ 1448261 w 2963364"/>
              <a:gd name="connsiteY4" fmla="*/ 701863 h 857840"/>
              <a:gd name="connsiteX5" fmla="*/ 1596800 w 2963364"/>
              <a:gd name="connsiteY5" fmla="*/ 549607 h 857840"/>
              <a:gd name="connsiteX6" fmla="*/ 1749053 w 2963364"/>
              <a:gd name="connsiteY6" fmla="*/ 330507 h 857840"/>
              <a:gd name="connsiteX7" fmla="*/ 1893879 w 2963364"/>
              <a:gd name="connsiteY7" fmla="*/ 196820 h 857840"/>
              <a:gd name="connsiteX8" fmla="*/ 2053559 w 2963364"/>
              <a:gd name="connsiteY8" fmla="*/ 22283 h 857840"/>
              <a:gd name="connsiteX9" fmla="*/ 2209526 w 2963364"/>
              <a:gd name="connsiteY9" fmla="*/ 22283 h 857840"/>
              <a:gd name="connsiteX10" fmla="*/ 2350638 w 2963364"/>
              <a:gd name="connsiteY10" fmla="*/ 204247 h 857840"/>
              <a:gd name="connsiteX11" fmla="*/ 2510318 w 2963364"/>
              <a:gd name="connsiteY11" fmla="*/ 490190 h 857840"/>
              <a:gd name="connsiteX12" fmla="*/ 2651431 w 2963364"/>
              <a:gd name="connsiteY12" fmla="*/ 661013 h 857840"/>
              <a:gd name="connsiteX13" fmla="*/ 2807397 w 2963364"/>
              <a:gd name="connsiteY13" fmla="*/ 761279 h 857840"/>
              <a:gd name="connsiteX14" fmla="*/ 2963364 w 2963364"/>
              <a:gd name="connsiteY14" fmla="*/ 816983 h 857840"/>
              <a:gd name="connsiteX0" fmla="*/ 0 w 2963364"/>
              <a:gd name="connsiteY0" fmla="*/ 820696 h 825156"/>
              <a:gd name="connsiteX1" fmla="*/ 798400 w 2963364"/>
              <a:gd name="connsiteY1" fmla="*/ 824410 h 825156"/>
              <a:gd name="connsiteX2" fmla="*/ 1147468 w 2963364"/>
              <a:gd name="connsiteY2" fmla="*/ 816983 h 825156"/>
              <a:gd name="connsiteX3" fmla="*/ 1288581 w 2963364"/>
              <a:gd name="connsiteY3" fmla="*/ 753852 h 825156"/>
              <a:gd name="connsiteX4" fmla="*/ 1448261 w 2963364"/>
              <a:gd name="connsiteY4" fmla="*/ 701863 h 825156"/>
              <a:gd name="connsiteX5" fmla="*/ 1596800 w 2963364"/>
              <a:gd name="connsiteY5" fmla="*/ 549607 h 825156"/>
              <a:gd name="connsiteX6" fmla="*/ 1749053 w 2963364"/>
              <a:gd name="connsiteY6" fmla="*/ 330507 h 825156"/>
              <a:gd name="connsiteX7" fmla="*/ 1893879 w 2963364"/>
              <a:gd name="connsiteY7" fmla="*/ 196820 h 825156"/>
              <a:gd name="connsiteX8" fmla="*/ 2053559 w 2963364"/>
              <a:gd name="connsiteY8" fmla="*/ 22283 h 825156"/>
              <a:gd name="connsiteX9" fmla="*/ 2209526 w 2963364"/>
              <a:gd name="connsiteY9" fmla="*/ 22283 h 825156"/>
              <a:gd name="connsiteX10" fmla="*/ 2350638 w 2963364"/>
              <a:gd name="connsiteY10" fmla="*/ 204247 h 825156"/>
              <a:gd name="connsiteX11" fmla="*/ 2510318 w 2963364"/>
              <a:gd name="connsiteY11" fmla="*/ 490190 h 825156"/>
              <a:gd name="connsiteX12" fmla="*/ 2651431 w 2963364"/>
              <a:gd name="connsiteY12" fmla="*/ 661013 h 825156"/>
              <a:gd name="connsiteX13" fmla="*/ 2807397 w 2963364"/>
              <a:gd name="connsiteY13" fmla="*/ 761279 h 825156"/>
              <a:gd name="connsiteX14" fmla="*/ 2963364 w 2963364"/>
              <a:gd name="connsiteY14" fmla="*/ 816983 h 825156"/>
              <a:gd name="connsiteX0" fmla="*/ 0 w 2164964"/>
              <a:gd name="connsiteY0" fmla="*/ 824410 h 824930"/>
              <a:gd name="connsiteX1" fmla="*/ 349068 w 2164964"/>
              <a:gd name="connsiteY1" fmla="*/ 816983 h 824930"/>
              <a:gd name="connsiteX2" fmla="*/ 490181 w 2164964"/>
              <a:gd name="connsiteY2" fmla="*/ 753852 h 824930"/>
              <a:gd name="connsiteX3" fmla="*/ 649861 w 2164964"/>
              <a:gd name="connsiteY3" fmla="*/ 701863 h 824930"/>
              <a:gd name="connsiteX4" fmla="*/ 798400 w 2164964"/>
              <a:gd name="connsiteY4" fmla="*/ 549607 h 824930"/>
              <a:gd name="connsiteX5" fmla="*/ 950653 w 2164964"/>
              <a:gd name="connsiteY5" fmla="*/ 330507 h 824930"/>
              <a:gd name="connsiteX6" fmla="*/ 1095479 w 2164964"/>
              <a:gd name="connsiteY6" fmla="*/ 196820 h 824930"/>
              <a:gd name="connsiteX7" fmla="*/ 1255159 w 2164964"/>
              <a:gd name="connsiteY7" fmla="*/ 22283 h 824930"/>
              <a:gd name="connsiteX8" fmla="*/ 1411126 w 2164964"/>
              <a:gd name="connsiteY8" fmla="*/ 22283 h 824930"/>
              <a:gd name="connsiteX9" fmla="*/ 1552238 w 2164964"/>
              <a:gd name="connsiteY9" fmla="*/ 204247 h 824930"/>
              <a:gd name="connsiteX10" fmla="*/ 1711918 w 2164964"/>
              <a:gd name="connsiteY10" fmla="*/ 490190 h 824930"/>
              <a:gd name="connsiteX11" fmla="*/ 1853031 w 2164964"/>
              <a:gd name="connsiteY11" fmla="*/ 661013 h 824930"/>
              <a:gd name="connsiteX12" fmla="*/ 2008997 w 2164964"/>
              <a:gd name="connsiteY12" fmla="*/ 761279 h 824930"/>
              <a:gd name="connsiteX13" fmla="*/ 2164964 w 2164964"/>
              <a:gd name="connsiteY13" fmla="*/ 816983 h 824930"/>
              <a:gd name="connsiteX0" fmla="*/ 0 w 1815896"/>
              <a:gd name="connsiteY0" fmla="*/ 816983 h 816983"/>
              <a:gd name="connsiteX1" fmla="*/ 141113 w 1815896"/>
              <a:gd name="connsiteY1" fmla="*/ 753852 h 816983"/>
              <a:gd name="connsiteX2" fmla="*/ 300793 w 1815896"/>
              <a:gd name="connsiteY2" fmla="*/ 701863 h 816983"/>
              <a:gd name="connsiteX3" fmla="*/ 449332 w 1815896"/>
              <a:gd name="connsiteY3" fmla="*/ 549607 h 816983"/>
              <a:gd name="connsiteX4" fmla="*/ 601585 w 1815896"/>
              <a:gd name="connsiteY4" fmla="*/ 330507 h 816983"/>
              <a:gd name="connsiteX5" fmla="*/ 746411 w 1815896"/>
              <a:gd name="connsiteY5" fmla="*/ 196820 h 816983"/>
              <a:gd name="connsiteX6" fmla="*/ 906091 w 1815896"/>
              <a:gd name="connsiteY6" fmla="*/ 22283 h 816983"/>
              <a:gd name="connsiteX7" fmla="*/ 1062058 w 1815896"/>
              <a:gd name="connsiteY7" fmla="*/ 22283 h 816983"/>
              <a:gd name="connsiteX8" fmla="*/ 1203170 w 1815896"/>
              <a:gd name="connsiteY8" fmla="*/ 204247 h 816983"/>
              <a:gd name="connsiteX9" fmla="*/ 1362850 w 1815896"/>
              <a:gd name="connsiteY9" fmla="*/ 490190 h 816983"/>
              <a:gd name="connsiteX10" fmla="*/ 1503963 w 1815896"/>
              <a:gd name="connsiteY10" fmla="*/ 661013 h 816983"/>
              <a:gd name="connsiteX11" fmla="*/ 1659929 w 1815896"/>
              <a:gd name="connsiteY11" fmla="*/ 761279 h 816983"/>
              <a:gd name="connsiteX12" fmla="*/ 1815896 w 1815896"/>
              <a:gd name="connsiteY12" fmla="*/ 816983 h 816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815896" h="816983">
                <a:moveTo>
                  <a:pt x="0" y="816983"/>
                </a:moveTo>
                <a:cubicBezTo>
                  <a:pt x="81697" y="805223"/>
                  <a:pt x="90981" y="773039"/>
                  <a:pt x="141113" y="753852"/>
                </a:cubicBezTo>
                <a:cubicBezTo>
                  <a:pt x="191245" y="734665"/>
                  <a:pt x="249423" y="735904"/>
                  <a:pt x="300793" y="701863"/>
                </a:cubicBezTo>
                <a:cubicBezTo>
                  <a:pt x="352163" y="667822"/>
                  <a:pt x="399200" y="611500"/>
                  <a:pt x="449332" y="549607"/>
                </a:cubicBezTo>
                <a:cubicBezTo>
                  <a:pt x="499464" y="487714"/>
                  <a:pt x="552072" y="389305"/>
                  <a:pt x="601585" y="330507"/>
                </a:cubicBezTo>
                <a:cubicBezTo>
                  <a:pt x="651098" y="271709"/>
                  <a:pt x="695660" y="248191"/>
                  <a:pt x="746411" y="196820"/>
                </a:cubicBezTo>
                <a:cubicBezTo>
                  <a:pt x="797162" y="145449"/>
                  <a:pt x="853483" y="51372"/>
                  <a:pt x="906091" y="22283"/>
                </a:cubicBezTo>
                <a:cubicBezTo>
                  <a:pt x="958699" y="-6806"/>
                  <a:pt x="1012545" y="-8044"/>
                  <a:pt x="1062058" y="22283"/>
                </a:cubicBezTo>
                <a:cubicBezTo>
                  <a:pt x="1111571" y="52610"/>
                  <a:pt x="1153038" y="126263"/>
                  <a:pt x="1203170" y="204247"/>
                </a:cubicBezTo>
                <a:cubicBezTo>
                  <a:pt x="1253302" y="282231"/>
                  <a:pt x="1312718" y="414062"/>
                  <a:pt x="1362850" y="490190"/>
                </a:cubicBezTo>
                <a:cubicBezTo>
                  <a:pt x="1412982" y="566318"/>
                  <a:pt x="1454450" y="615831"/>
                  <a:pt x="1503963" y="661013"/>
                </a:cubicBezTo>
                <a:cubicBezTo>
                  <a:pt x="1553476" y="706194"/>
                  <a:pt x="1607940" y="735284"/>
                  <a:pt x="1659929" y="761279"/>
                </a:cubicBezTo>
                <a:cubicBezTo>
                  <a:pt x="1711918" y="787274"/>
                  <a:pt x="1815896" y="816983"/>
                  <a:pt x="1815896" y="816983"/>
                </a:cubicBezTo>
              </a:path>
            </a:pathLst>
          </a:custGeom>
          <a:solidFill>
            <a:srgbClr val="FAC090">
              <a:alpha val="53000"/>
            </a:srgbClr>
          </a:solidFill>
          <a:ln>
            <a:solidFill>
              <a:srgbClr val="E46C0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Freeform 42"/>
          <p:cNvSpPr/>
          <p:nvPr/>
        </p:nvSpPr>
        <p:spPr>
          <a:xfrm>
            <a:off x="3213170" y="2453792"/>
            <a:ext cx="1922211" cy="880577"/>
          </a:xfrm>
          <a:custGeom>
            <a:avLst/>
            <a:gdLst>
              <a:gd name="connsiteX0" fmla="*/ 0 w 2956079"/>
              <a:gd name="connsiteY0" fmla="*/ 873383 h 891292"/>
              <a:gd name="connsiteX1" fmla="*/ 93062 w 2956079"/>
              <a:gd name="connsiteY1" fmla="*/ 873383 h 891292"/>
              <a:gd name="connsiteX2" fmla="*/ 229917 w 2956079"/>
              <a:gd name="connsiteY2" fmla="*/ 687255 h 891292"/>
              <a:gd name="connsiteX3" fmla="*/ 377721 w 2956079"/>
              <a:gd name="connsiteY3" fmla="*/ 380691 h 891292"/>
              <a:gd name="connsiteX4" fmla="*/ 525525 w 2956079"/>
              <a:gd name="connsiteY4" fmla="*/ 150768 h 891292"/>
              <a:gd name="connsiteX5" fmla="*/ 673329 w 2956079"/>
              <a:gd name="connsiteY5" fmla="*/ 8435 h 891292"/>
              <a:gd name="connsiteX6" fmla="*/ 837556 w 2956079"/>
              <a:gd name="connsiteY6" fmla="*/ 30332 h 891292"/>
              <a:gd name="connsiteX7" fmla="*/ 979885 w 2956079"/>
              <a:gd name="connsiteY7" fmla="*/ 145294 h 891292"/>
              <a:gd name="connsiteX8" fmla="*/ 1138638 w 2956079"/>
              <a:gd name="connsiteY8" fmla="*/ 358794 h 891292"/>
              <a:gd name="connsiteX9" fmla="*/ 1275493 w 2956079"/>
              <a:gd name="connsiteY9" fmla="*/ 610614 h 891292"/>
              <a:gd name="connsiteX10" fmla="*/ 1439720 w 2956079"/>
              <a:gd name="connsiteY10" fmla="*/ 731050 h 891292"/>
              <a:gd name="connsiteX11" fmla="*/ 1592998 w 2956079"/>
              <a:gd name="connsiteY11" fmla="*/ 791268 h 891292"/>
              <a:gd name="connsiteX12" fmla="*/ 1746276 w 2956079"/>
              <a:gd name="connsiteY12" fmla="*/ 818640 h 891292"/>
              <a:gd name="connsiteX13" fmla="*/ 1959771 w 2956079"/>
              <a:gd name="connsiteY13" fmla="*/ 862434 h 891292"/>
              <a:gd name="connsiteX14" fmla="*/ 2956079 w 2956079"/>
              <a:gd name="connsiteY14" fmla="*/ 862434 h 891292"/>
              <a:gd name="connsiteX0" fmla="*/ 0 w 2956079"/>
              <a:gd name="connsiteY0" fmla="*/ 873383 h 880577"/>
              <a:gd name="connsiteX1" fmla="*/ 93062 w 2956079"/>
              <a:gd name="connsiteY1" fmla="*/ 873383 h 880577"/>
              <a:gd name="connsiteX2" fmla="*/ 229917 w 2956079"/>
              <a:gd name="connsiteY2" fmla="*/ 687255 h 880577"/>
              <a:gd name="connsiteX3" fmla="*/ 377721 w 2956079"/>
              <a:gd name="connsiteY3" fmla="*/ 380691 h 880577"/>
              <a:gd name="connsiteX4" fmla="*/ 525525 w 2956079"/>
              <a:gd name="connsiteY4" fmla="*/ 150768 h 880577"/>
              <a:gd name="connsiteX5" fmla="*/ 673329 w 2956079"/>
              <a:gd name="connsiteY5" fmla="*/ 8435 h 880577"/>
              <a:gd name="connsiteX6" fmla="*/ 837556 w 2956079"/>
              <a:gd name="connsiteY6" fmla="*/ 30332 h 880577"/>
              <a:gd name="connsiteX7" fmla="*/ 979885 w 2956079"/>
              <a:gd name="connsiteY7" fmla="*/ 145294 h 880577"/>
              <a:gd name="connsiteX8" fmla="*/ 1138638 w 2956079"/>
              <a:gd name="connsiteY8" fmla="*/ 358794 h 880577"/>
              <a:gd name="connsiteX9" fmla="*/ 1275493 w 2956079"/>
              <a:gd name="connsiteY9" fmla="*/ 610614 h 880577"/>
              <a:gd name="connsiteX10" fmla="*/ 1439720 w 2956079"/>
              <a:gd name="connsiteY10" fmla="*/ 731050 h 880577"/>
              <a:gd name="connsiteX11" fmla="*/ 1592998 w 2956079"/>
              <a:gd name="connsiteY11" fmla="*/ 791268 h 880577"/>
              <a:gd name="connsiteX12" fmla="*/ 1746276 w 2956079"/>
              <a:gd name="connsiteY12" fmla="*/ 818640 h 880577"/>
              <a:gd name="connsiteX13" fmla="*/ 1959771 w 2956079"/>
              <a:gd name="connsiteY13" fmla="*/ 862434 h 880577"/>
              <a:gd name="connsiteX14" fmla="*/ 2956079 w 2956079"/>
              <a:gd name="connsiteY14" fmla="*/ 862434 h 880577"/>
              <a:gd name="connsiteX0" fmla="*/ 0 w 1959771"/>
              <a:gd name="connsiteY0" fmla="*/ 873383 h 880577"/>
              <a:gd name="connsiteX1" fmla="*/ 93062 w 1959771"/>
              <a:gd name="connsiteY1" fmla="*/ 873383 h 880577"/>
              <a:gd name="connsiteX2" fmla="*/ 229917 w 1959771"/>
              <a:gd name="connsiteY2" fmla="*/ 687255 h 880577"/>
              <a:gd name="connsiteX3" fmla="*/ 377721 w 1959771"/>
              <a:gd name="connsiteY3" fmla="*/ 380691 h 880577"/>
              <a:gd name="connsiteX4" fmla="*/ 525525 w 1959771"/>
              <a:gd name="connsiteY4" fmla="*/ 150768 h 880577"/>
              <a:gd name="connsiteX5" fmla="*/ 673329 w 1959771"/>
              <a:gd name="connsiteY5" fmla="*/ 8435 h 880577"/>
              <a:gd name="connsiteX6" fmla="*/ 837556 w 1959771"/>
              <a:gd name="connsiteY6" fmla="*/ 30332 h 880577"/>
              <a:gd name="connsiteX7" fmla="*/ 979885 w 1959771"/>
              <a:gd name="connsiteY7" fmla="*/ 145294 h 880577"/>
              <a:gd name="connsiteX8" fmla="*/ 1138638 w 1959771"/>
              <a:gd name="connsiteY8" fmla="*/ 358794 h 880577"/>
              <a:gd name="connsiteX9" fmla="*/ 1275493 w 1959771"/>
              <a:gd name="connsiteY9" fmla="*/ 610614 h 880577"/>
              <a:gd name="connsiteX10" fmla="*/ 1439720 w 1959771"/>
              <a:gd name="connsiteY10" fmla="*/ 731050 h 880577"/>
              <a:gd name="connsiteX11" fmla="*/ 1592998 w 1959771"/>
              <a:gd name="connsiteY11" fmla="*/ 791268 h 880577"/>
              <a:gd name="connsiteX12" fmla="*/ 1746276 w 1959771"/>
              <a:gd name="connsiteY12" fmla="*/ 818640 h 880577"/>
              <a:gd name="connsiteX13" fmla="*/ 1959771 w 1959771"/>
              <a:gd name="connsiteY13" fmla="*/ 862434 h 880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59771" h="880577">
                <a:moveTo>
                  <a:pt x="0" y="873383"/>
                </a:moveTo>
                <a:cubicBezTo>
                  <a:pt x="27371" y="888893"/>
                  <a:pt x="54743" y="874695"/>
                  <a:pt x="93062" y="873383"/>
                </a:cubicBezTo>
                <a:cubicBezTo>
                  <a:pt x="131381" y="872071"/>
                  <a:pt x="182474" y="769370"/>
                  <a:pt x="229917" y="687255"/>
                </a:cubicBezTo>
                <a:cubicBezTo>
                  <a:pt x="277360" y="605140"/>
                  <a:pt x="328453" y="470105"/>
                  <a:pt x="377721" y="380691"/>
                </a:cubicBezTo>
                <a:cubicBezTo>
                  <a:pt x="426989" y="291277"/>
                  <a:pt x="476257" y="212811"/>
                  <a:pt x="525525" y="150768"/>
                </a:cubicBezTo>
                <a:cubicBezTo>
                  <a:pt x="574793" y="88725"/>
                  <a:pt x="621324" y="28508"/>
                  <a:pt x="673329" y="8435"/>
                </a:cubicBezTo>
                <a:cubicBezTo>
                  <a:pt x="725334" y="-11638"/>
                  <a:pt x="786463" y="7522"/>
                  <a:pt x="837556" y="30332"/>
                </a:cubicBezTo>
                <a:cubicBezTo>
                  <a:pt x="888649" y="53142"/>
                  <a:pt x="929705" y="90550"/>
                  <a:pt x="979885" y="145294"/>
                </a:cubicBezTo>
                <a:cubicBezTo>
                  <a:pt x="1030065" y="200038"/>
                  <a:pt x="1089370" y="281241"/>
                  <a:pt x="1138638" y="358794"/>
                </a:cubicBezTo>
                <a:cubicBezTo>
                  <a:pt x="1187906" y="436347"/>
                  <a:pt x="1225313" y="548571"/>
                  <a:pt x="1275493" y="610614"/>
                </a:cubicBezTo>
                <a:cubicBezTo>
                  <a:pt x="1325673" y="672657"/>
                  <a:pt x="1386803" y="700941"/>
                  <a:pt x="1439720" y="731050"/>
                </a:cubicBezTo>
                <a:cubicBezTo>
                  <a:pt x="1492638" y="761159"/>
                  <a:pt x="1541905" y="776670"/>
                  <a:pt x="1592998" y="791268"/>
                </a:cubicBezTo>
                <a:cubicBezTo>
                  <a:pt x="1644091" y="805866"/>
                  <a:pt x="1685147" y="806779"/>
                  <a:pt x="1746276" y="818640"/>
                </a:cubicBezTo>
                <a:cubicBezTo>
                  <a:pt x="1807405" y="830501"/>
                  <a:pt x="1758137" y="855135"/>
                  <a:pt x="1959771" y="862434"/>
                </a:cubicBezTo>
              </a:path>
            </a:pathLst>
          </a:custGeom>
          <a:solidFill>
            <a:schemeClr val="accent1">
              <a:lumMod val="60000"/>
              <a:lumOff val="40000"/>
              <a:alpha val="51000"/>
            </a:schemeClr>
          </a:solidFill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Freeform 51"/>
          <p:cNvSpPr/>
          <p:nvPr/>
        </p:nvSpPr>
        <p:spPr>
          <a:xfrm>
            <a:off x="752790" y="2490699"/>
            <a:ext cx="1815896" cy="816983"/>
          </a:xfrm>
          <a:custGeom>
            <a:avLst/>
            <a:gdLst>
              <a:gd name="connsiteX0" fmla="*/ 0 w 2963364"/>
              <a:gd name="connsiteY0" fmla="*/ 820696 h 820696"/>
              <a:gd name="connsiteX1" fmla="*/ 1147468 w 2963364"/>
              <a:gd name="connsiteY1" fmla="*/ 816983 h 820696"/>
              <a:gd name="connsiteX2" fmla="*/ 1288581 w 2963364"/>
              <a:gd name="connsiteY2" fmla="*/ 753852 h 820696"/>
              <a:gd name="connsiteX3" fmla="*/ 1448261 w 2963364"/>
              <a:gd name="connsiteY3" fmla="*/ 701863 h 820696"/>
              <a:gd name="connsiteX4" fmla="*/ 1596800 w 2963364"/>
              <a:gd name="connsiteY4" fmla="*/ 549607 h 820696"/>
              <a:gd name="connsiteX5" fmla="*/ 1749053 w 2963364"/>
              <a:gd name="connsiteY5" fmla="*/ 330507 h 820696"/>
              <a:gd name="connsiteX6" fmla="*/ 1893879 w 2963364"/>
              <a:gd name="connsiteY6" fmla="*/ 196820 h 820696"/>
              <a:gd name="connsiteX7" fmla="*/ 2053559 w 2963364"/>
              <a:gd name="connsiteY7" fmla="*/ 22283 h 820696"/>
              <a:gd name="connsiteX8" fmla="*/ 2209526 w 2963364"/>
              <a:gd name="connsiteY8" fmla="*/ 22283 h 820696"/>
              <a:gd name="connsiteX9" fmla="*/ 2350638 w 2963364"/>
              <a:gd name="connsiteY9" fmla="*/ 204247 h 820696"/>
              <a:gd name="connsiteX10" fmla="*/ 2510318 w 2963364"/>
              <a:gd name="connsiteY10" fmla="*/ 490190 h 820696"/>
              <a:gd name="connsiteX11" fmla="*/ 2651431 w 2963364"/>
              <a:gd name="connsiteY11" fmla="*/ 661013 h 820696"/>
              <a:gd name="connsiteX12" fmla="*/ 2807397 w 2963364"/>
              <a:gd name="connsiteY12" fmla="*/ 761279 h 820696"/>
              <a:gd name="connsiteX13" fmla="*/ 2963364 w 2963364"/>
              <a:gd name="connsiteY13" fmla="*/ 816983 h 820696"/>
              <a:gd name="connsiteX0" fmla="*/ 0 w 2963364"/>
              <a:gd name="connsiteY0" fmla="*/ 820696 h 857295"/>
              <a:gd name="connsiteX1" fmla="*/ 1147468 w 2963364"/>
              <a:gd name="connsiteY1" fmla="*/ 816983 h 857295"/>
              <a:gd name="connsiteX2" fmla="*/ 1288581 w 2963364"/>
              <a:gd name="connsiteY2" fmla="*/ 753852 h 857295"/>
              <a:gd name="connsiteX3" fmla="*/ 1448261 w 2963364"/>
              <a:gd name="connsiteY3" fmla="*/ 701863 h 857295"/>
              <a:gd name="connsiteX4" fmla="*/ 1596800 w 2963364"/>
              <a:gd name="connsiteY4" fmla="*/ 549607 h 857295"/>
              <a:gd name="connsiteX5" fmla="*/ 1749053 w 2963364"/>
              <a:gd name="connsiteY5" fmla="*/ 330507 h 857295"/>
              <a:gd name="connsiteX6" fmla="*/ 1893879 w 2963364"/>
              <a:gd name="connsiteY6" fmla="*/ 196820 h 857295"/>
              <a:gd name="connsiteX7" fmla="*/ 2053559 w 2963364"/>
              <a:gd name="connsiteY7" fmla="*/ 22283 h 857295"/>
              <a:gd name="connsiteX8" fmla="*/ 2209526 w 2963364"/>
              <a:gd name="connsiteY8" fmla="*/ 22283 h 857295"/>
              <a:gd name="connsiteX9" fmla="*/ 2350638 w 2963364"/>
              <a:gd name="connsiteY9" fmla="*/ 204247 h 857295"/>
              <a:gd name="connsiteX10" fmla="*/ 2510318 w 2963364"/>
              <a:gd name="connsiteY10" fmla="*/ 490190 h 857295"/>
              <a:gd name="connsiteX11" fmla="*/ 2651431 w 2963364"/>
              <a:gd name="connsiteY11" fmla="*/ 661013 h 857295"/>
              <a:gd name="connsiteX12" fmla="*/ 2807397 w 2963364"/>
              <a:gd name="connsiteY12" fmla="*/ 761279 h 857295"/>
              <a:gd name="connsiteX13" fmla="*/ 2963364 w 2963364"/>
              <a:gd name="connsiteY13" fmla="*/ 816983 h 857295"/>
              <a:gd name="connsiteX0" fmla="*/ 0 w 2963364"/>
              <a:gd name="connsiteY0" fmla="*/ 820696 h 857840"/>
              <a:gd name="connsiteX1" fmla="*/ 805827 w 2963364"/>
              <a:gd name="connsiteY1" fmla="*/ 857832 h 857840"/>
              <a:gd name="connsiteX2" fmla="*/ 1147468 w 2963364"/>
              <a:gd name="connsiteY2" fmla="*/ 816983 h 857840"/>
              <a:gd name="connsiteX3" fmla="*/ 1288581 w 2963364"/>
              <a:gd name="connsiteY3" fmla="*/ 753852 h 857840"/>
              <a:gd name="connsiteX4" fmla="*/ 1448261 w 2963364"/>
              <a:gd name="connsiteY4" fmla="*/ 701863 h 857840"/>
              <a:gd name="connsiteX5" fmla="*/ 1596800 w 2963364"/>
              <a:gd name="connsiteY5" fmla="*/ 549607 h 857840"/>
              <a:gd name="connsiteX6" fmla="*/ 1749053 w 2963364"/>
              <a:gd name="connsiteY6" fmla="*/ 330507 h 857840"/>
              <a:gd name="connsiteX7" fmla="*/ 1893879 w 2963364"/>
              <a:gd name="connsiteY7" fmla="*/ 196820 h 857840"/>
              <a:gd name="connsiteX8" fmla="*/ 2053559 w 2963364"/>
              <a:gd name="connsiteY8" fmla="*/ 22283 h 857840"/>
              <a:gd name="connsiteX9" fmla="*/ 2209526 w 2963364"/>
              <a:gd name="connsiteY9" fmla="*/ 22283 h 857840"/>
              <a:gd name="connsiteX10" fmla="*/ 2350638 w 2963364"/>
              <a:gd name="connsiteY10" fmla="*/ 204247 h 857840"/>
              <a:gd name="connsiteX11" fmla="*/ 2510318 w 2963364"/>
              <a:gd name="connsiteY11" fmla="*/ 490190 h 857840"/>
              <a:gd name="connsiteX12" fmla="*/ 2651431 w 2963364"/>
              <a:gd name="connsiteY12" fmla="*/ 661013 h 857840"/>
              <a:gd name="connsiteX13" fmla="*/ 2807397 w 2963364"/>
              <a:gd name="connsiteY13" fmla="*/ 761279 h 857840"/>
              <a:gd name="connsiteX14" fmla="*/ 2963364 w 2963364"/>
              <a:gd name="connsiteY14" fmla="*/ 816983 h 857840"/>
              <a:gd name="connsiteX0" fmla="*/ 0 w 2963364"/>
              <a:gd name="connsiteY0" fmla="*/ 820696 h 825156"/>
              <a:gd name="connsiteX1" fmla="*/ 798400 w 2963364"/>
              <a:gd name="connsiteY1" fmla="*/ 824410 h 825156"/>
              <a:gd name="connsiteX2" fmla="*/ 1147468 w 2963364"/>
              <a:gd name="connsiteY2" fmla="*/ 816983 h 825156"/>
              <a:gd name="connsiteX3" fmla="*/ 1288581 w 2963364"/>
              <a:gd name="connsiteY3" fmla="*/ 753852 h 825156"/>
              <a:gd name="connsiteX4" fmla="*/ 1448261 w 2963364"/>
              <a:gd name="connsiteY4" fmla="*/ 701863 h 825156"/>
              <a:gd name="connsiteX5" fmla="*/ 1596800 w 2963364"/>
              <a:gd name="connsiteY5" fmla="*/ 549607 h 825156"/>
              <a:gd name="connsiteX6" fmla="*/ 1749053 w 2963364"/>
              <a:gd name="connsiteY6" fmla="*/ 330507 h 825156"/>
              <a:gd name="connsiteX7" fmla="*/ 1893879 w 2963364"/>
              <a:gd name="connsiteY7" fmla="*/ 196820 h 825156"/>
              <a:gd name="connsiteX8" fmla="*/ 2053559 w 2963364"/>
              <a:gd name="connsiteY8" fmla="*/ 22283 h 825156"/>
              <a:gd name="connsiteX9" fmla="*/ 2209526 w 2963364"/>
              <a:gd name="connsiteY9" fmla="*/ 22283 h 825156"/>
              <a:gd name="connsiteX10" fmla="*/ 2350638 w 2963364"/>
              <a:gd name="connsiteY10" fmla="*/ 204247 h 825156"/>
              <a:gd name="connsiteX11" fmla="*/ 2510318 w 2963364"/>
              <a:gd name="connsiteY11" fmla="*/ 490190 h 825156"/>
              <a:gd name="connsiteX12" fmla="*/ 2651431 w 2963364"/>
              <a:gd name="connsiteY12" fmla="*/ 661013 h 825156"/>
              <a:gd name="connsiteX13" fmla="*/ 2807397 w 2963364"/>
              <a:gd name="connsiteY13" fmla="*/ 761279 h 825156"/>
              <a:gd name="connsiteX14" fmla="*/ 2963364 w 2963364"/>
              <a:gd name="connsiteY14" fmla="*/ 816983 h 825156"/>
              <a:gd name="connsiteX0" fmla="*/ 0 w 2164964"/>
              <a:gd name="connsiteY0" fmla="*/ 824410 h 824930"/>
              <a:gd name="connsiteX1" fmla="*/ 349068 w 2164964"/>
              <a:gd name="connsiteY1" fmla="*/ 816983 h 824930"/>
              <a:gd name="connsiteX2" fmla="*/ 490181 w 2164964"/>
              <a:gd name="connsiteY2" fmla="*/ 753852 h 824930"/>
              <a:gd name="connsiteX3" fmla="*/ 649861 w 2164964"/>
              <a:gd name="connsiteY3" fmla="*/ 701863 h 824930"/>
              <a:gd name="connsiteX4" fmla="*/ 798400 w 2164964"/>
              <a:gd name="connsiteY4" fmla="*/ 549607 h 824930"/>
              <a:gd name="connsiteX5" fmla="*/ 950653 w 2164964"/>
              <a:gd name="connsiteY5" fmla="*/ 330507 h 824930"/>
              <a:gd name="connsiteX6" fmla="*/ 1095479 w 2164964"/>
              <a:gd name="connsiteY6" fmla="*/ 196820 h 824930"/>
              <a:gd name="connsiteX7" fmla="*/ 1255159 w 2164964"/>
              <a:gd name="connsiteY7" fmla="*/ 22283 h 824930"/>
              <a:gd name="connsiteX8" fmla="*/ 1411126 w 2164964"/>
              <a:gd name="connsiteY8" fmla="*/ 22283 h 824930"/>
              <a:gd name="connsiteX9" fmla="*/ 1552238 w 2164964"/>
              <a:gd name="connsiteY9" fmla="*/ 204247 h 824930"/>
              <a:gd name="connsiteX10" fmla="*/ 1711918 w 2164964"/>
              <a:gd name="connsiteY10" fmla="*/ 490190 h 824930"/>
              <a:gd name="connsiteX11" fmla="*/ 1853031 w 2164964"/>
              <a:gd name="connsiteY11" fmla="*/ 661013 h 824930"/>
              <a:gd name="connsiteX12" fmla="*/ 2008997 w 2164964"/>
              <a:gd name="connsiteY12" fmla="*/ 761279 h 824930"/>
              <a:gd name="connsiteX13" fmla="*/ 2164964 w 2164964"/>
              <a:gd name="connsiteY13" fmla="*/ 816983 h 824930"/>
              <a:gd name="connsiteX0" fmla="*/ 0 w 1815896"/>
              <a:gd name="connsiteY0" fmla="*/ 816983 h 816983"/>
              <a:gd name="connsiteX1" fmla="*/ 141113 w 1815896"/>
              <a:gd name="connsiteY1" fmla="*/ 753852 h 816983"/>
              <a:gd name="connsiteX2" fmla="*/ 300793 w 1815896"/>
              <a:gd name="connsiteY2" fmla="*/ 701863 h 816983"/>
              <a:gd name="connsiteX3" fmla="*/ 449332 w 1815896"/>
              <a:gd name="connsiteY3" fmla="*/ 549607 h 816983"/>
              <a:gd name="connsiteX4" fmla="*/ 601585 w 1815896"/>
              <a:gd name="connsiteY4" fmla="*/ 330507 h 816983"/>
              <a:gd name="connsiteX5" fmla="*/ 746411 w 1815896"/>
              <a:gd name="connsiteY5" fmla="*/ 196820 h 816983"/>
              <a:gd name="connsiteX6" fmla="*/ 906091 w 1815896"/>
              <a:gd name="connsiteY6" fmla="*/ 22283 h 816983"/>
              <a:gd name="connsiteX7" fmla="*/ 1062058 w 1815896"/>
              <a:gd name="connsiteY7" fmla="*/ 22283 h 816983"/>
              <a:gd name="connsiteX8" fmla="*/ 1203170 w 1815896"/>
              <a:gd name="connsiteY8" fmla="*/ 204247 h 816983"/>
              <a:gd name="connsiteX9" fmla="*/ 1362850 w 1815896"/>
              <a:gd name="connsiteY9" fmla="*/ 490190 h 816983"/>
              <a:gd name="connsiteX10" fmla="*/ 1503963 w 1815896"/>
              <a:gd name="connsiteY10" fmla="*/ 661013 h 816983"/>
              <a:gd name="connsiteX11" fmla="*/ 1659929 w 1815896"/>
              <a:gd name="connsiteY11" fmla="*/ 761279 h 816983"/>
              <a:gd name="connsiteX12" fmla="*/ 1815896 w 1815896"/>
              <a:gd name="connsiteY12" fmla="*/ 816983 h 816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815896" h="816983">
                <a:moveTo>
                  <a:pt x="0" y="816983"/>
                </a:moveTo>
                <a:cubicBezTo>
                  <a:pt x="81697" y="805223"/>
                  <a:pt x="90981" y="773039"/>
                  <a:pt x="141113" y="753852"/>
                </a:cubicBezTo>
                <a:cubicBezTo>
                  <a:pt x="191245" y="734665"/>
                  <a:pt x="249423" y="735904"/>
                  <a:pt x="300793" y="701863"/>
                </a:cubicBezTo>
                <a:cubicBezTo>
                  <a:pt x="352163" y="667822"/>
                  <a:pt x="399200" y="611500"/>
                  <a:pt x="449332" y="549607"/>
                </a:cubicBezTo>
                <a:cubicBezTo>
                  <a:pt x="499464" y="487714"/>
                  <a:pt x="552072" y="389305"/>
                  <a:pt x="601585" y="330507"/>
                </a:cubicBezTo>
                <a:cubicBezTo>
                  <a:pt x="651098" y="271709"/>
                  <a:pt x="695660" y="248191"/>
                  <a:pt x="746411" y="196820"/>
                </a:cubicBezTo>
                <a:cubicBezTo>
                  <a:pt x="797162" y="145449"/>
                  <a:pt x="853483" y="51372"/>
                  <a:pt x="906091" y="22283"/>
                </a:cubicBezTo>
                <a:cubicBezTo>
                  <a:pt x="958699" y="-6806"/>
                  <a:pt x="1012545" y="-8044"/>
                  <a:pt x="1062058" y="22283"/>
                </a:cubicBezTo>
                <a:cubicBezTo>
                  <a:pt x="1111571" y="52610"/>
                  <a:pt x="1153038" y="126263"/>
                  <a:pt x="1203170" y="204247"/>
                </a:cubicBezTo>
                <a:cubicBezTo>
                  <a:pt x="1253302" y="282231"/>
                  <a:pt x="1312718" y="414062"/>
                  <a:pt x="1362850" y="490190"/>
                </a:cubicBezTo>
                <a:cubicBezTo>
                  <a:pt x="1412982" y="566318"/>
                  <a:pt x="1454450" y="615831"/>
                  <a:pt x="1503963" y="661013"/>
                </a:cubicBezTo>
                <a:cubicBezTo>
                  <a:pt x="1553476" y="706194"/>
                  <a:pt x="1607940" y="735284"/>
                  <a:pt x="1659929" y="761279"/>
                </a:cubicBezTo>
                <a:cubicBezTo>
                  <a:pt x="1711918" y="787274"/>
                  <a:pt x="1815896" y="816983"/>
                  <a:pt x="1815896" y="816983"/>
                </a:cubicBezTo>
              </a:path>
            </a:pathLst>
          </a:custGeom>
          <a:solidFill>
            <a:srgbClr val="FAC090">
              <a:alpha val="53000"/>
            </a:srgbClr>
          </a:solidFill>
          <a:ln>
            <a:solidFill>
              <a:srgbClr val="E46C0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Freeform 54"/>
          <p:cNvSpPr/>
          <p:nvPr/>
        </p:nvSpPr>
        <p:spPr>
          <a:xfrm>
            <a:off x="789882" y="2447854"/>
            <a:ext cx="1959771" cy="880577"/>
          </a:xfrm>
          <a:custGeom>
            <a:avLst/>
            <a:gdLst>
              <a:gd name="connsiteX0" fmla="*/ 0 w 2956079"/>
              <a:gd name="connsiteY0" fmla="*/ 873383 h 891292"/>
              <a:gd name="connsiteX1" fmla="*/ 93062 w 2956079"/>
              <a:gd name="connsiteY1" fmla="*/ 873383 h 891292"/>
              <a:gd name="connsiteX2" fmla="*/ 229917 w 2956079"/>
              <a:gd name="connsiteY2" fmla="*/ 687255 h 891292"/>
              <a:gd name="connsiteX3" fmla="*/ 377721 w 2956079"/>
              <a:gd name="connsiteY3" fmla="*/ 380691 h 891292"/>
              <a:gd name="connsiteX4" fmla="*/ 525525 w 2956079"/>
              <a:gd name="connsiteY4" fmla="*/ 150768 h 891292"/>
              <a:gd name="connsiteX5" fmla="*/ 673329 w 2956079"/>
              <a:gd name="connsiteY5" fmla="*/ 8435 h 891292"/>
              <a:gd name="connsiteX6" fmla="*/ 837556 w 2956079"/>
              <a:gd name="connsiteY6" fmla="*/ 30332 h 891292"/>
              <a:gd name="connsiteX7" fmla="*/ 979885 w 2956079"/>
              <a:gd name="connsiteY7" fmla="*/ 145294 h 891292"/>
              <a:gd name="connsiteX8" fmla="*/ 1138638 w 2956079"/>
              <a:gd name="connsiteY8" fmla="*/ 358794 h 891292"/>
              <a:gd name="connsiteX9" fmla="*/ 1275493 w 2956079"/>
              <a:gd name="connsiteY9" fmla="*/ 610614 h 891292"/>
              <a:gd name="connsiteX10" fmla="*/ 1439720 w 2956079"/>
              <a:gd name="connsiteY10" fmla="*/ 731050 h 891292"/>
              <a:gd name="connsiteX11" fmla="*/ 1592998 w 2956079"/>
              <a:gd name="connsiteY11" fmla="*/ 791268 h 891292"/>
              <a:gd name="connsiteX12" fmla="*/ 1746276 w 2956079"/>
              <a:gd name="connsiteY12" fmla="*/ 818640 h 891292"/>
              <a:gd name="connsiteX13" fmla="*/ 1959771 w 2956079"/>
              <a:gd name="connsiteY13" fmla="*/ 862434 h 891292"/>
              <a:gd name="connsiteX14" fmla="*/ 2956079 w 2956079"/>
              <a:gd name="connsiteY14" fmla="*/ 862434 h 891292"/>
              <a:gd name="connsiteX0" fmla="*/ 0 w 2956079"/>
              <a:gd name="connsiteY0" fmla="*/ 873383 h 880577"/>
              <a:gd name="connsiteX1" fmla="*/ 93062 w 2956079"/>
              <a:gd name="connsiteY1" fmla="*/ 873383 h 880577"/>
              <a:gd name="connsiteX2" fmla="*/ 229917 w 2956079"/>
              <a:gd name="connsiteY2" fmla="*/ 687255 h 880577"/>
              <a:gd name="connsiteX3" fmla="*/ 377721 w 2956079"/>
              <a:gd name="connsiteY3" fmla="*/ 380691 h 880577"/>
              <a:gd name="connsiteX4" fmla="*/ 525525 w 2956079"/>
              <a:gd name="connsiteY4" fmla="*/ 150768 h 880577"/>
              <a:gd name="connsiteX5" fmla="*/ 673329 w 2956079"/>
              <a:gd name="connsiteY5" fmla="*/ 8435 h 880577"/>
              <a:gd name="connsiteX6" fmla="*/ 837556 w 2956079"/>
              <a:gd name="connsiteY6" fmla="*/ 30332 h 880577"/>
              <a:gd name="connsiteX7" fmla="*/ 979885 w 2956079"/>
              <a:gd name="connsiteY7" fmla="*/ 145294 h 880577"/>
              <a:gd name="connsiteX8" fmla="*/ 1138638 w 2956079"/>
              <a:gd name="connsiteY8" fmla="*/ 358794 h 880577"/>
              <a:gd name="connsiteX9" fmla="*/ 1275493 w 2956079"/>
              <a:gd name="connsiteY9" fmla="*/ 610614 h 880577"/>
              <a:gd name="connsiteX10" fmla="*/ 1439720 w 2956079"/>
              <a:gd name="connsiteY10" fmla="*/ 731050 h 880577"/>
              <a:gd name="connsiteX11" fmla="*/ 1592998 w 2956079"/>
              <a:gd name="connsiteY11" fmla="*/ 791268 h 880577"/>
              <a:gd name="connsiteX12" fmla="*/ 1746276 w 2956079"/>
              <a:gd name="connsiteY12" fmla="*/ 818640 h 880577"/>
              <a:gd name="connsiteX13" fmla="*/ 1959771 w 2956079"/>
              <a:gd name="connsiteY13" fmla="*/ 862434 h 880577"/>
              <a:gd name="connsiteX14" fmla="*/ 2956079 w 2956079"/>
              <a:gd name="connsiteY14" fmla="*/ 862434 h 880577"/>
              <a:gd name="connsiteX0" fmla="*/ 0 w 1959771"/>
              <a:gd name="connsiteY0" fmla="*/ 873383 h 880577"/>
              <a:gd name="connsiteX1" fmla="*/ 93062 w 1959771"/>
              <a:gd name="connsiteY1" fmla="*/ 873383 h 880577"/>
              <a:gd name="connsiteX2" fmla="*/ 229917 w 1959771"/>
              <a:gd name="connsiteY2" fmla="*/ 687255 h 880577"/>
              <a:gd name="connsiteX3" fmla="*/ 377721 w 1959771"/>
              <a:gd name="connsiteY3" fmla="*/ 380691 h 880577"/>
              <a:gd name="connsiteX4" fmla="*/ 525525 w 1959771"/>
              <a:gd name="connsiteY4" fmla="*/ 150768 h 880577"/>
              <a:gd name="connsiteX5" fmla="*/ 673329 w 1959771"/>
              <a:gd name="connsiteY5" fmla="*/ 8435 h 880577"/>
              <a:gd name="connsiteX6" fmla="*/ 837556 w 1959771"/>
              <a:gd name="connsiteY6" fmla="*/ 30332 h 880577"/>
              <a:gd name="connsiteX7" fmla="*/ 979885 w 1959771"/>
              <a:gd name="connsiteY7" fmla="*/ 145294 h 880577"/>
              <a:gd name="connsiteX8" fmla="*/ 1138638 w 1959771"/>
              <a:gd name="connsiteY8" fmla="*/ 358794 h 880577"/>
              <a:gd name="connsiteX9" fmla="*/ 1275493 w 1959771"/>
              <a:gd name="connsiteY9" fmla="*/ 610614 h 880577"/>
              <a:gd name="connsiteX10" fmla="*/ 1439720 w 1959771"/>
              <a:gd name="connsiteY10" fmla="*/ 731050 h 880577"/>
              <a:gd name="connsiteX11" fmla="*/ 1592998 w 1959771"/>
              <a:gd name="connsiteY11" fmla="*/ 791268 h 880577"/>
              <a:gd name="connsiteX12" fmla="*/ 1746276 w 1959771"/>
              <a:gd name="connsiteY12" fmla="*/ 818640 h 880577"/>
              <a:gd name="connsiteX13" fmla="*/ 1959771 w 1959771"/>
              <a:gd name="connsiteY13" fmla="*/ 862434 h 880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59771" h="880577">
                <a:moveTo>
                  <a:pt x="0" y="873383"/>
                </a:moveTo>
                <a:cubicBezTo>
                  <a:pt x="27371" y="888893"/>
                  <a:pt x="54743" y="874695"/>
                  <a:pt x="93062" y="873383"/>
                </a:cubicBezTo>
                <a:cubicBezTo>
                  <a:pt x="131381" y="872071"/>
                  <a:pt x="182474" y="769370"/>
                  <a:pt x="229917" y="687255"/>
                </a:cubicBezTo>
                <a:cubicBezTo>
                  <a:pt x="277360" y="605140"/>
                  <a:pt x="328453" y="470105"/>
                  <a:pt x="377721" y="380691"/>
                </a:cubicBezTo>
                <a:cubicBezTo>
                  <a:pt x="426989" y="291277"/>
                  <a:pt x="476257" y="212811"/>
                  <a:pt x="525525" y="150768"/>
                </a:cubicBezTo>
                <a:cubicBezTo>
                  <a:pt x="574793" y="88725"/>
                  <a:pt x="621324" y="28508"/>
                  <a:pt x="673329" y="8435"/>
                </a:cubicBezTo>
                <a:cubicBezTo>
                  <a:pt x="725334" y="-11638"/>
                  <a:pt x="786463" y="7522"/>
                  <a:pt x="837556" y="30332"/>
                </a:cubicBezTo>
                <a:cubicBezTo>
                  <a:pt x="888649" y="53142"/>
                  <a:pt x="929705" y="90550"/>
                  <a:pt x="979885" y="145294"/>
                </a:cubicBezTo>
                <a:cubicBezTo>
                  <a:pt x="1030065" y="200038"/>
                  <a:pt x="1089370" y="281241"/>
                  <a:pt x="1138638" y="358794"/>
                </a:cubicBezTo>
                <a:cubicBezTo>
                  <a:pt x="1187906" y="436347"/>
                  <a:pt x="1225313" y="548571"/>
                  <a:pt x="1275493" y="610614"/>
                </a:cubicBezTo>
                <a:cubicBezTo>
                  <a:pt x="1325673" y="672657"/>
                  <a:pt x="1386803" y="700941"/>
                  <a:pt x="1439720" y="731050"/>
                </a:cubicBezTo>
                <a:cubicBezTo>
                  <a:pt x="1492638" y="761159"/>
                  <a:pt x="1541905" y="776670"/>
                  <a:pt x="1592998" y="791268"/>
                </a:cubicBezTo>
                <a:cubicBezTo>
                  <a:pt x="1644091" y="805866"/>
                  <a:pt x="1685147" y="806779"/>
                  <a:pt x="1746276" y="818640"/>
                </a:cubicBezTo>
                <a:cubicBezTo>
                  <a:pt x="1807405" y="830501"/>
                  <a:pt x="1758137" y="855135"/>
                  <a:pt x="1959771" y="862434"/>
                </a:cubicBezTo>
              </a:path>
            </a:pathLst>
          </a:custGeom>
          <a:solidFill>
            <a:schemeClr val="accent1">
              <a:lumMod val="60000"/>
              <a:lumOff val="40000"/>
              <a:alpha val="51000"/>
            </a:schemeClr>
          </a:solidFill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Freeform 57"/>
          <p:cNvSpPr/>
          <p:nvPr/>
        </p:nvSpPr>
        <p:spPr>
          <a:xfrm>
            <a:off x="7598025" y="2496970"/>
            <a:ext cx="1191799" cy="816983"/>
          </a:xfrm>
          <a:custGeom>
            <a:avLst/>
            <a:gdLst>
              <a:gd name="connsiteX0" fmla="*/ 0 w 2963364"/>
              <a:gd name="connsiteY0" fmla="*/ 820696 h 820696"/>
              <a:gd name="connsiteX1" fmla="*/ 1147468 w 2963364"/>
              <a:gd name="connsiteY1" fmla="*/ 816983 h 820696"/>
              <a:gd name="connsiteX2" fmla="*/ 1288581 w 2963364"/>
              <a:gd name="connsiteY2" fmla="*/ 753852 h 820696"/>
              <a:gd name="connsiteX3" fmla="*/ 1448261 w 2963364"/>
              <a:gd name="connsiteY3" fmla="*/ 701863 h 820696"/>
              <a:gd name="connsiteX4" fmla="*/ 1596800 w 2963364"/>
              <a:gd name="connsiteY4" fmla="*/ 549607 h 820696"/>
              <a:gd name="connsiteX5" fmla="*/ 1749053 w 2963364"/>
              <a:gd name="connsiteY5" fmla="*/ 330507 h 820696"/>
              <a:gd name="connsiteX6" fmla="*/ 1893879 w 2963364"/>
              <a:gd name="connsiteY6" fmla="*/ 196820 h 820696"/>
              <a:gd name="connsiteX7" fmla="*/ 2053559 w 2963364"/>
              <a:gd name="connsiteY7" fmla="*/ 22283 h 820696"/>
              <a:gd name="connsiteX8" fmla="*/ 2209526 w 2963364"/>
              <a:gd name="connsiteY8" fmla="*/ 22283 h 820696"/>
              <a:gd name="connsiteX9" fmla="*/ 2350638 w 2963364"/>
              <a:gd name="connsiteY9" fmla="*/ 204247 h 820696"/>
              <a:gd name="connsiteX10" fmla="*/ 2510318 w 2963364"/>
              <a:gd name="connsiteY10" fmla="*/ 490190 h 820696"/>
              <a:gd name="connsiteX11" fmla="*/ 2651431 w 2963364"/>
              <a:gd name="connsiteY11" fmla="*/ 661013 h 820696"/>
              <a:gd name="connsiteX12" fmla="*/ 2807397 w 2963364"/>
              <a:gd name="connsiteY12" fmla="*/ 761279 h 820696"/>
              <a:gd name="connsiteX13" fmla="*/ 2963364 w 2963364"/>
              <a:gd name="connsiteY13" fmla="*/ 816983 h 820696"/>
              <a:gd name="connsiteX0" fmla="*/ 0 w 2963364"/>
              <a:gd name="connsiteY0" fmla="*/ 820696 h 857295"/>
              <a:gd name="connsiteX1" fmla="*/ 1147468 w 2963364"/>
              <a:gd name="connsiteY1" fmla="*/ 816983 h 857295"/>
              <a:gd name="connsiteX2" fmla="*/ 1288581 w 2963364"/>
              <a:gd name="connsiteY2" fmla="*/ 753852 h 857295"/>
              <a:gd name="connsiteX3" fmla="*/ 1448261 w 2963364"/>
              <a:gd name="connsiteY3" fmla="*/ 701863 h 857295"/>
              <a:gd name="connsiteX4" fmla="*/ 1596800 w 2963364"/>
              <a:gd name="connsiteY4" fmla="*/ 549607 h 857295"/>
              <a:gd name="connsiteX5" fmla="*/ 1749053 w 2963364"/>
              <a:gd name="connsiteY5" fmla="*/ 330507 h 857295"/>
              <a:gd name="connsiteX6" fmla="*/ 1893879 w 2963364"/>
              <a:gd name="connsiteY6" fmla="*/ 196820 h 857295"/>
              <a:gd name="connsiteX7" fmla="*/ 2053559 w 2963364"/>
              <a:gd name="connsiteY7" fmla="*/ 22283 h 857295"/>
              <a:gd name="connsiteX8" fmla="*/ 2209526 w 2963364"/>
              <a:gd name="connsiteY8" fmla="*/ 22283 h 857295"/>
              <a:gd name="connsiteX9" fmla="*/ 2350638 w 2963364"/>
              <a:gd name="connsiteY9" fmla="*/ 204247 h 857295"/>
              <a:gd name="connsiteX10" fmla="*/ 2510318 w 2963364"/>
              <a:gd name="connsiteY10" fmla="*/ 490190 h 857295"/>
              <a:gd name="connsiteX11" fmla="*/ 2651431 w 2963364"/>
              <a:gd name="connsiteY11" fmla="*/ 661013 h 857295"/>
              <a:gd name="connsiteX12" fmla="*/ 2807397 w 2963364"/>
              <a:gd name="connsiteY12" fmla="*/ 761279 h 857295"/>
              <a:gd name="connsiteX13" fmla="*/ 2963364 w 2963364"/>
              <a:gd name="connsiteY13" fmla="*/ 816983 h 857295"/>
              <a:gd name="connsiteX0" fmla="*/ 0 w 2963364"/>
              <a:gd name="connsiteY0" fmla="*/ 820696 h 857840"/>
              <a:gd name="connsiteX1" fmla="*/ 805827 w 2963364"/>
              <a:gd name="connsiteY1" fmla="*/ 857832 h 857840"/>
              <a:gd name="connsiteX2" fmla="*/ 1147468 w 2963364"/>
              <a:gd name="connsiteY2" fmla="*/ 816983 h 857840"/>
              <a:gd name="connsiteX3" fmla="*/ 1288581 w 2963364"/>
              <a:gd name="connsiteY3" fmla="*/ 753852 h 857840"/>
              <a:gd name="connsiteX4" fmla="*/ 1448261 w 2963364"/>
              <a:gd name="connsiteY4" fmla="*/ 701863 h 857840"/>
              <a:gd name="connsiteX5" fmla="*/ 1596800 w 2963364"/>
              <a:gd name="connsiteY5" fmla="*/ 549607 h 857840"/>
              <a:gd name="connsiteX6" fmla="*/ 1749053 w 2963364"/>
              <a:gd name="connsiteY6" fmla="*/ 330507 h 857840"/>
              <a:gd name="connsiteX7" fmla="*/ 1893879 w 2963364"/>
              <a:gd name="connsiteY7" fmla="*/ 196820 h 857840"/>
              <a:gd name="connsiteX8" fmla="*/ 2053559 w 2963364"/>
              <a:gd name="connsiteY8" fmla="*/ 22283 h 857840"/>
              <a:gd name="connsiteX9" fmla="*/ 2209526 w 2963364"/>
              <a:gd name="connsiteY9" fmla="*/ 22283 h 857840"/>
              <a:gd name="connsiteX10" fmla="*/ 2350638 w 2963364"/>
              <a:gd name="connsiteY10" fmla="*/ 204247 h 857840"/>
              <a:gd name="connsiteX11" fmla="*/ 2510318 w 2963364"/>
              <a:gd name="connsiteY11" fmla="*/ 490190 h 857840"/>
              <a:gd name="connsiteX12" fmla="*/ 2651431 w 2963364"/>
              <a:gd name="connsiteY12" fmla="*/ 661013 h 857840"/>
              <a:gd name="connsiteX13" fmla="*/ 2807397 w 2963364"/>
              <a:gd name="connsiteY13" fmla="*/ 761279 h 857840"/>
              <a:gd name="connsiteX14" fmla="*/ 2963364 w 2963364"/>
              <a:gd name="connsiteY14" fmla="*/ 816983 h 857840"/>
              <a:gd name="connsiteX0" fmla="*/ 0 w 2963364"/>
              <a:gd name="connsiteY0" fmla="*/ 820696 h 825156"/>
              <a:gd name="connsiteX1" fmla="*/ 798400 w 2963364"/>
              <a:gd name="connsiteY1" fmla="*/ 824410 h 825156"/>
              <a:gd name="connsiteX2" fmla="*/ 1147468 w 2963364"/>
              <a:gd name="connsiteY2" fmla="*/ 816983 h 825156"/>
              <a:gd name="connsiteX3" fmla="*/ 1288581 w 2963364"/>
              <a:gd name="connsiteY3" fmla="*/ 753852 h 825156"/>
              <a:gd name="connsiteX4" fmla="*/ 1448261 w 2963364"/>
              <a:gd name="connsiteY4" fmla="*/ 701863 h 825156"/>
              <a:gd name="connsiteX5" fmla="*/ 1596800 w 2963364"/>
              <a:gd name="connsiteY5" fmla="*/ 549607 h 825156"/>
              <a:gd name="connsiteX6" fmla="*/ 1749053 w 2963364"/>
              <a:gd name="connsiteY6" fmla="*/ 330507 h 825156"/>
              <a:gd name="connsiteX7" fmla="*/ 1893879 w 2963364"/>
              <a:gd name="connsiteY7" fmla="*/ 196820 h 825156"/>
              <a:gd name="connsiteX8" fmla="*/ 2053559 w 2963364"/>
              <a:gd name="connsiteY8" fmla="*/ 22283 h 825156"/>
              <a:gd name="connsiteX9" fmla="*/ 2209526 w 2963364"/>
              <a:gd name="connsiteY9" fmla="*/ 22283 h 825156"/>
              <a:gd name="connsiteX10" fmla="*/ 2350638 w 2963364"/>
              <a:gd name="connsiteY10" fmla="*/ 204247 h 825156"/>
              <a:gd name="connsiteX11" fmla="*/ 2510318 w 2963364"/>
              <a:gd name="connsiteY11" fmla="*/ 490190 h 825156"/>
              <a:gd name="connsiteX12" fmla="*/ 2651431 w 2963364"/>
              <a:gd name="connsiteY12" fmla="*/ 661013 h 825156"/>
              <a:gd name="connsiteX13" fmla="*/ 2807397 w 2963364"/>
              <a:gd name="connsiteY13" fmla="*/ 761279 h 825156"/>
              <a:gd name="connsiteX14" fmla="*/ 2963364 w 2963364"/>
              <a:gd name="connsiteY14" fmla="*/ 816983 h 825156"/>
              <a:gd name="connsiteX0" fmla="*/ 0 w 2164964"/>
              <a:gd name="connsiteY0" fmla="*/ 824410 h 824930"/>
              <a:gd name="connsiteX1" fmla="*/ 349068 w 2164964"/>
              <a:gd name="connsiteY1" fmla="*/ 816983 h 824930"/>
              <a:gd name="connsiteX2" fmla="*/ 490181 w 2164964"/>
              <a:gd name="connsiteY2" fmla="*/ 753852 h 824930"/>
              <a:gd name="connsiteX3" fmla="*/ 649861 w 2164964"/>
              <a:gd name="connsiteY3" fmla="*/ 701863 h 824930"/>
              <a:gd name="connsiteX4" fmla="*/ 798400 w 2164964"/>
              <a:gd name="connsiteY4" fmla="*/ 549607 h 824930"/>
              <a:gd name="connsiteX5" fmla="*/ 950653 w 2164964"/>
              <a:gd name="connsiteY5" fmla="*/ 330507 h 824930"/>
              <a:gd name="connsiteX6" fmla="*/ 1095479 w 2164964"/>
              <a:gd name="connsiteY6" fmla="*/ 196820 h 824930"/>
              <a:gd name="connsiteX7" fmla="*/ 1255159 w 2164964"/>
              <a:gd name="connsiteY7" fmla="*/ 22283 h 824930"/>
              <a:gd name="connsiteX8" fmla="*/ 1411126 w 2164964"/>
              <a:gd name="connsiteY8" fmla="*/ 22283 h 824930"/>
              <a:gd name="connsiteX9" fmla="*/ 1552238 w 2164964"/>
              <a:gd name="connsiteY9" fmla="*/ 204247 h 824930"/>
              <a:gd name="connsiteX10" fmla="*/ 1711918 w 2164964"/>
              <a:gd name="connsiteY10" fmla="*/ 490190 h 824930"/>
              <a:gd name="connsiteX11" fmla="*/ 1853031 w 2164964"/>
              <a:gd name="connsiteY11" fmla="*/ 661013 h 824930"/>
              <a:gd name="connsiteX12" fmla="*/ 2008997 w 2164964"/>
              <a:gd name="connsiteY12" fmla="*/ 761279 h 824930"/>
              <a:gd name="connsiteX13" fmla="*/ 2164964 w 2164964"/>
              <a:gd name="connsiteY13" fmla="*/ 816983 h 824930"/>
              <a:gd name="connsiteX0" fmla="*/ 0 w 1815896"/>
              <a:gd name="connsiteY0" fmla="*/ 816983 h 816983"/>
              <a:gd name="connsiteX1" fmla="*/ 141113 w 1815896"/>
              <a:gd name="connsiteY1" fmla="*/ 753852 h 816983"/>
              <a:gd name="connsiteX2" fmla="*/ 300793 w 1815896"/>
              <a:gd name="connsiteY2" fmla="*/ 701863 h 816983"/>
              <a:gd name="connsiteX3" fmla="*/ 449332 w 1815896"/>
              <a:gd name="connsiteY3" fmla="*/ 549607 h 816983"/>
              <a:gd name="connsiteX4" fmla="*/ 601585 w 1815896"/>
              <a:gd name="connsiteY4" fmla="*/ 330507 h 816983"/>
              <a:gd name="connsiteX5" fmla="*/ 746411 w 1815896"/>
              <a:gd name="connsiteY5" fmla="*/ 196820 h 816983"/>
              <a:gd name="connsiteX6" fmla="*/ 906091 w 1815896"/>
              <a:gd name="connsiteY6" fmla="*/ 22283 h 816983"/>
              <a:gd name="connsiteX7" fmla="*/ 1062058 w 1815896"/>
              <a:gd name="connsiteY7" fmla="*/ 22283 h 816983"/>
              <a:gd name="connsiteX8" fmla="*/ 1203170 w 1815896"/>
              <a:gd name="connsiteY8" fmla="*/ 204247 h 816983"/>
              <a:gd name="connsiteX9" fmla="*/ 1362850 w 1815896"/>
              <a:gd name="connsiteY9" fmla="*/ 490190 h 816983"/>
              <a:gd name="connsiteX10" fmla="*/ 1503963 w 1815896"/>
              <a:gd name="connsiteY10" fmla="*/ 661013 h 816983"/>
              <a:gd name="connsiteX11" fmla="*/ 1659929 w 1815896"/>
              <a:gd name="connsiteY11" fmla="*/ 761279 h 816983"/>
              <a:gd name="connsiteX12" fmla="*/ 1815896 w 1815896"/>
              <a:gd name="connsiteY12" fmla="*/ 816983 h 816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815896" h="816983">
                <a:moveTo>
                  <a:pt x="0" y="816983"/>
                </a:moveTo>
                <a:cubicBezTo>
                  <a:pt x="81697" y="805223"/>
                  <a:pt x="90981" y="773039"/>
                  <a:pt x="141113" y="753852"/>
                </a:cubicBezTo>
                <a:cubicBezTo>
                  <a:pt x="191245" y="734665"/>
                  <a:pt x="249423" y="735904"/>
                  <a:pt x="300793" y="701863"/>
                </a:cubicBezTo>
                <a:cubicBezTo>
                  <a:pt x="352163" y="667822"/>
                  <a:pt x="399200" y="611500"/>
                  <a:pt x="449332" y="549607"/>
                </a:cubicBezTo>
                <a:cubicBezTo>
                  <a:pt x="499464" y="487714"/>
                  <a:pt x="552072" y="389305"/>
                  <a:pt x="601585" y="330507"/>
                </a:cubicBezTo>
                <a:cubicBezTo>
                  <a:pt x="651098" y="271709"/>
                  <a:pt x="695660" y="248191"/>
                  <a:pt x="746411" y="196820"/>
                </a:cubicBezTo>
                <a:cubicBezTo>
                  <a:pt x="797162" y="145449"/>
                  <a:pt x="853483" y="51372"/>
                  <a:pt x="906091" y="22283"/>
                </a:cubicBezTo>
                <a:cubicBezTo>
                  <a:pt x="958699" y="-6806"/>
                  <a:pt x="1012545" y="-8044"/>
                  <a:pt x="1062058" y="22283"/>
                </a:cubicBezTo>
                <a:cubicBezTo>
                  <a:pt x="1111571" y="52610"/>
                  <a:pt x="1153038" y="126263"/>
                  <a:pt x="1203170" y="204247"/>
                </a:cubicBezTo>
                <a:cubicBezTo>
                  <a:pt x="1253302" y="282231"/>
                  <a:pt x="1312718" y="414062"/>
                  <a:pt x="1362850" y="490190"/>
                </a:cubicBezTo>
                <a:cubicBezTo>
                  <a:pt x="1412982" y="566318"/>
                  <a:pt x="1454450" y="615831"/>
                  <a:pt x="1503963" y="661013"/>
                </a:cubicBezTo>
                <a:cubicBezTo>
                  <a:pt x="1553476" y="706194"/>
                  <a:pt x="1607940" y="735284"/>
                  <a:pt x="1659929" y="761279"/>
                </a:cubicBezTo>
                <a:cubicBezTo>
                  <a:pt x="1711918" y="787274"/>
                  <a:pt x="1815896" y="816983"/>
                  <a:pt x="1815896" y="816983"/>
                </a:cubicBezTo>
              </a:path>
            </a:pathLst>
          </a:custGeom>
          <a:solidFill>
            <a:srgbClr val="FAC090">
              <a:alpha val="53000"/>
            </a:srgbClr>
          </a:solidFill>
          <a:ln>
            <a:solidFill>
              <a:srgbClr val="E46C0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Freeform 62"/>
          <p:cNvSpPr/>
          <p:nvPr/>
        </p:nvSpPr>
        <p:spPr>
          <a:xfrm>
            <a:off x="6365087" y="2496970"/>
            <a:ext cx="1333125" cy="837732"/>
          </a:xfrm>
          <a:custGeom>
            <a:avLst/>
            <a:gdLst>
              <a:gd name="connsiteX0" fmla="*/ 0 w 2956079"/>
              <a:gd name="connsiteY0" fmla="*/ 873383 h 891292"/>
              <a:gd name="connsiteX1" fmla="*/ 93062 w 2956079"/>
              <a:gd name="connsiteY1" fmla="*/ 873383 h 891292"/>
              <a:gd name="connsiteX2" fmla="*/ 229917 w 2956079"/>
              <a:gd name="connsiteY2" fmla="*/ 687255 h 891292"/>
              <a:gd name="connsiteX3" fmla="*/ 377721 w 2956079"/>
              <a:gd name="connsiteY3" fmla="*/ 380691 h 891292"/>
              <a:gd name="connsiteX4" fmla="*/ 525525 w 2956079"/>
              <a:gd name="connsiteY4" fmla="*/ 150768 h 891292"/>
              <a:gd name="connsiteX5" fmla="*/ 673329 w 2956079"/>
              <a:gd name="connsiteY5" fmla="*/ 8435 h 891292"/>
              <a:gd name="connsiteX6" fmla="*/ 837556 w 2956079"/>
              <a:gd name="connsiteY6" fmla="*/ 30332 h 891292"/>
              <a:gd name="connsiteX7" fmla="*/ 979885 w 2956079"/>
              <a:gd name="connsiteY7" fmla="*/ 145294 h 891292"/>
              <a:gd name="connsiteX8" fmla="*/ 1138638 w 2956079"/>
              <a:gd name="connsiteY8" fmla="*/ 358794 h 891292"/>
              <a:gd name="connsiteX9" fmla="*/ 1275493 w 2956079"/>
              <a:gd name="connsiteY9" fmla="*/ 610614 h 891292"/>
              <a:gd name="connsiteX10" fmla="*/ 1439720 w 2956079"/>
              <a:gd name="connsiteY10" fmla="*/ 731050 h 891292"/>
              <a:gd name="connsiteX11" fmla="*/ 1592998 w 2956079"/>
              <a:gd name="connsiteY11" fmla="*/ 791268 h 891292"/>
              <a:gd name="connsiteX12" fmla="*/ 1746276 w 2956079"/>
              <a:gd name="connsiteY12" fmla="*/ 818640 h 891292"/>
              <a:gd name="connsiteX13" fmla="*/ 1959771 w 2956079"/>
              <a:gd name="connsiteY13" fmla="*/ 862434 h 891292"/>
              <a:gd name="connsiteX14" fmla="*/ 2956079 w 2956079"/>
              <a:gd name="connsiteY14" fmla="*/ 862434 h 891292"/>
              <a:gd name="connsiteX0" fmla="*/ 0 w 2956079"/>
              <a:gd name="connsiteY0" fmla="*/ 873383 h 880577"/>
              <a:gd name="connsiteX1" fmla="*/ 93062 w 2956079"/>
              <a:gd name="connsiteY1" fmla="*/ 873383 h 880577"/>
              <a:gd name="connsiteX2" fmla="*/ 229917 w 2956079"/>
              <a:gd name="connsiteY2" fmla="*/ 687255 h 880577"/>
              <a:gd name="connsiteX3" fmla="*/ 377721 w 2956079"/>
              <a:gd name="connsiteY3" fmla="*/ 380691 h 880577"/>
              <a:gd name="connsiteX4" fmla="*/ 525525 w 2956079"/>
              <a:gd name="connsiteY4" fmla="*/ 150768 h 880577"/>
              <a:gd name="connsiteX5" fmla="*/ 673329 w 2956079"/>
              <a:gd name="connsiteY5" fmla="*/ 8435 h 880577"/>
              <a:gd name="connsiteX6" fmla="*/ 837556 w 2956079"/>
              <a:gd name="connsiteY6" fmla="*/ 30332 h 880577"/>
              <a:gd name="connsiteX7" fmla="*/ 979885 w 2956079"/>
              <a:gd name="connsiteY7" fmla="*/ 145294 h 880577"/>
              <a:gd name="connsiteX8" fmla="*/ 1138638 w 2956079"/>
              <a:gd name="connsiteY8" fmla="*/ 358794 h 880577"/>
              <a:gd name="connsiteX9" fmla="*/ 1275493 w 2956079"/>
              <a:gd name="connsiteY9" fmla="*/ 610614 h 880577"/>
              <a:gd name="connsiteX10" fmla="*/ 1439720 w 2956079"/>
              <a:gd name="connsiteY10" fmla="*/ 731050 h 880577"/>
              <a:gd name="connsiteX11" fmla="*/ 1592998 w 2956079"/>
              <a:gd name="connsiteY11" fmla="*/ 791268 h 880577"/>
              <a:gd name="connsiteX12" fmla="*/ 1746276 w 2956079"/>
              <a:gd name="connsiteY12" fmla="*/ 818640 h 880577"/>
              <a:gd name="connsiteX13" fmla="*/ 1959771 w 2956079"/>
              <a:gd name="connsiteY13" fmla="*/ 862434 h 880577"/>
              <a:gd name="connsiteX14" fmla="*/ 2956079 w 2956079"/>
              <a:gd name="connsiteY14" fmla="*/ 862434 h 880577"/>
              <a:gd name="connsiteX0" fmla="*/ 0 w 1959771"/>
              <a:gd name="connsiteY0" fmla="*/ 873383 h 880577"/>
              <a:gd name="connsiteX1" fmla="*/ 93062 w 1959771"/>
              <a:gd name="connsiteY1" fmla="*/ 873383 h 880577"/>
              <a:gd name="connsiteX2" fmla="*/ 229917 w 1959771"/>
              <a:gd name="connsiteY2" fmla="*/ 687255 h 880577"/>
              <a:gd name="connsiteX3" fmla="*/ 377721 w 1959771"/>
              <a:gd name="connsiteY3" fmla="*/ 380691 h 880577"/>
              <a:gd name="connsiteX4" fmla="*/ 525525 w 1959771"/>
              <a:gd name="connsiteY4" fmla="*/ 150768 h 880577"/>
              <a:gd name="connsiteX5" fmla="*/ 673329 w 1959771"/>
              <a:gd name="connsiteY5" fmla="*/ 8435 h 880577"/>
              <a:gd name="connsiteX6" fmla="*/ 837556 w 1959771"/>
              <a:gd name="connsiteY6" fmla="*/ 30332 h 880577"/>
              <a:gd name="connsiteX7" fmla="*/ 979885 w 1959771"/>
              <a:gd name="connsiteY7" fmla="*/ 145294 h 880577"/>
              <a:gd name="connsiteX8" fmla="*/ 1138638 w 1959771"/>
              <a:gd name="connsiteY8" fmla="*/ 358794 h 880577"/>
              <a:gd name="connsiteX9" fmla="*/ 1275493 w 1959771"/>
              <a:gd name="connsiteY9" fmla="*/ 610614 h 880577"/>
              <a:gd name="connsiteX10" fmla="*/ 1439720 w 1959771"/>
              <a:gd name="connsiteY10" fmla="*/ 731050 h 880577"/>
              <a:gd name="connsiteX11" fmla="*/ 1592998 w 1959771"/>
              <a:gd name="connsiteY11" fmla="*/ 791268 h 880577"/>
              <a:gd name="connsiteX12" fmla="*/ 1746276 w 1959771"/>
              <a:gd name="connsiteY12" fmla="*/ 818640 h 880577"/>
              <a:gd name="connsiteX13" fmla="*/ 1959771 w 1959771"/>
              <a:gd name="connsiteY13" fmla="*/ 862434 h 880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59771" h="880577">
                <a:moveTo>
                  <a:pt x="0" y="873383"/>
                </a:moveTo>
                <a:cubicBezTo>
                  <a:pt x="27371" y="888893"/>
                  <a:pt x="54743" y="874695"/>
                  <a:pt x="93062" y="873383"/>
                </a:cubicBezTo>
                <a:cubicBezTo>
                  <a:pt x="131381" y="872071"/>
                  <a:pt x="182474" y="769370"/>
                  <a:pt x="229917" y="687255"/>
                </a:cubicBezTo>
                <a:cubicBezTo>
                  <a:pt x="277360" y="605140"/>
                  <a:pt x="328453" y="470105"/>
                  <a:pt x="377721" y="380691"/>
                </a:cubicBezTo>
                <a:cubicBezTo>
                  <a:pt x="426989" y="291277"/>
                  <a:pt x="476257" y="212811"/>
                  <a:pt x="525525" y="150768"/>
                </a:cubicBezTo>
                <a:cubicBezTo>
                  <a:pt x="574793" y="88725"/>
                  <a:pt x="621324" y="28508"/>
                  <a:pt x="673329" y="8435"/>
                </a:cubicBezTo>
                <a:cubicBezTo>
                  <a:pt x="725334" y="-11638"/>
                  <a:pt x="786463" y="7522"/>
                  <a:pt x="837556" y="30332"/>
                </a:cubicBezTo>
                <a:cubicBezTo>
                  <a:pt x="888649" y="53142"/>
                  <a:pt x="929705" y="90550"/>
                  <a:pt x="979885" y="145294"/>
                </a:cubicBezTo>
                <a:cubicBezTo>
                  <a:pt x="1030065" y="200038"/>
                  <a:pt x="1089370" y="281241"/>
                  <a:pt x="1138638" y="358794"/>
                </a:cubicBezTo>
                <a:cubicBezTo>
                  <a:pt x="1187906" y="436347"/>
                  <a:pt x="1225313" y="548571"/>
                  <a:pt x="1275493" y="610614"/>
                </a:cubicBezTo>
                <a:cubicBezTo>
                  <a:pt x="1325673" y="672657"/>
                  <a:pt x="1386803" y="700941"/>
                  <a:pt x="1439720" y="731050"/>
                </a:cubicBezTo>
                <a:cubicBezTo>
                  <a:pt x="1492638" y="761159"/>
                  <a:pt x="1541905" y="776670"/>
                  <a:pt x="1592998" y="791268"/>
                </a:cubicBezTo>
                <a:cubicBezTo>
                  <a:pt x="1644091" y="805866"/>
                  <a:pt x="1685147" y="806779"/>
                  <a:pt x="1746276" y="818640"/>
                </a:cubicBezTo>
                <a:cubicBezTo>
                  <a:pt x="1807405" y="830501"/>
                  <a:pt x="1758137" y="855135"/>
                  <a:pt x="1959771" y="862434"/>
                </a:cubicBezTo>
              </a:path>
            </a:pathLst>
          </a:custGeom>
          <a:solidFill>
            <a:schemeClr val="accent1">
              <a:lumMod val="60000"/>
              <a:lumOff val="40000"/>
              <a:alpha val="51000"/>
            </a:schemeClr>
          </a:solidFill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29712" y="2158865"/>
            <a:ext cx="69862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>
                <a:latin typeface="Arial"/>
                <a:cs typeface="Arial"/>
              </a:rPr>
              <a:t>Bad                                                      Good                                                   Very good</a:t>
            </a:r>
          </a:p>
        </p:txBody>
      </p:sp>
      <p:cxnSp>
        <p:nvCxnSpPr>
          <p:cNvPr id="69" name="Straight Arrow Connector 68"/>
          <p:cNvCxnSpPr/>
          <p:nvPr/>
        </p:nvCxnSpPr>
        <p:spPr>
          <a:xfrm flipV="1">
            <a:off x="540469" y="3328431"/>
            <a:ext cx="2540190" cy="7580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2763897" y="3271245"/>
            <a:ext cx="2632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>
                <a:latin typeface="Times"/>
                <a:cs typeface="Times"/>
              </a:rPr>
              <a:t>x</a:t>
            </a:r>
            <a:endParaRPr lang="en-US" sz="1200" baseline="-25000" dirty="0">
              <a:latin typeface="Times"/>
              <a:cs typeface="Times"/>
            </a:endParaRPr>
          </a:p>
        </p:txBody>
      </p:sp>
      <p:cxnSp>
        <p:nvCxnSpPr>
          <p:cNvPr id="71" name="Straight Arrow Connector 70"/>
          <p:cNvCxnSpPr/>
          <p:nvPr/>
        </p:nvCxnSpPr>
        <p:spPr>
          <a:xfrm>
            <a:off x="3213170" y="3332221"/>
            <a:ext cx="2911457" cy="0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2" name="TextBox 71"/>
          <p:cNvSpPr txBox="1"/>
          <p:nvPr/>
        </p:nvSpPr>
        <p:spPr>
          <a:xfrm>
            <a:off x="5807865" y="3275035"/>
            <a:ext cx="2632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>
                <a:latin typeface="Times"/>
                <a:cs typeface="Times"/>
              </a:rPr>
              <a:t>x</a:t>
            </a:r>
            <a:endParaRPr lang="en-US" sz="1200" baseline="-25000" dirty="0">
              <a:latin typeface="Times"/>
              <a:cs typeface="Times"/>
            </a:endParaRPr>
          </a:p>
        </p:txBody>
      </p:sp>
      <p:cxnSp>
        <p:nvCxnSpPr>
          <p:cNvPr id="73" name="Straight Arrow Connector 72"/>
          <p:cNvCxnSpPr/>
          <p:nvPr/>
        </p:nvCxnSpPr>
        <p:spPr>
          <a:xfrm>
            <a:off x="6203090" y="3336011"/>
            <a:ext cx="2911457" cy="0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8797785" y="3278825"/>
            <a:ext cx="2632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>
                <a:latin typeface="Times"/>
                <a:cs typeface="Times"/>
              </a:rPr>
              <a:t>x</a:t>
            </a:r>
            <a:endParaRPr lang="en-US" sz="1200" baseline="-25000" dirty="0">
              <a:latin typeface="Times"/>
              <a:cs typeface="Times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749643" y="3003202"/>
            <a:ext cx="2146907" cy="713866"/>
            <a:chOff x="749643" y="3003202"/>
            <a:chExt cx="2146907" cy="713866"/>
          </a:xfrm>
        </p:grpSpPr>
        <p:grpSp>
          <p:nvGrpSpPr>
            <p:cNvPr id="3" name="Group 2"/>
            <p:cNvGrpSpPr/>
            <p:nvPr/>
          </p:nvGrpSpPr>
          <p:grpSpPr>
            <a:xfrm>
              <a:off x="749643" y="3003202"/>
              <a:ext cx="2146907" cy="713866"/>
              <a:chOff x="540469" y="5154706"/>
              <a:chExt cx="2146907" cy="713866"/>
            </a:xfrm>
          </p:grpSpPr>
          <p:sp>
            <p:nvSpPr>
              <p:cNvPr id="2" name="TextBox 1"/>
              <p:cNvSpPr txBox="1"/>
              <p:nvPr/>
            </p:nvSpPr>
            <p:spPr>
              <a:xfrm>
                <a:off x="540469" y="5154706"/>
                <a:ext cx="797815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000" dirty="0">
                    <a:solidFill>
                      <a:srgbClr val="3366FF"/>
                    </a:solidFill>
                  </a:rPr>
                  <a:t>…..</a:t>
                </a:r>
              </a:p>
            </p:txBody>
          </p:sp>
          <p:sp>
            <p:nvSpPr>
              <p:cNvPr id="19" name="TextBox 18"/>
              <p:cNvSpPr txBox="1"/>
              <p:nvPr/>
            </p:nvSpPr>
            <p:spPr>
              <a:xfrm>
                <a:off x="603223" y="5157696"/>
                <a:ext cx="797815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000" dirty="0">
                    <a:solidFill>
                      <a:srgbClr val="3366FF"/>
                    </a:solidFill>
                  </a:rPr>
                  <a:t>…..</a:t>
                </a:r>
              </a:p>
            </p:txBody>
          </p:sp>
          <p:sp>
            <p:nvSpPr>
              <p:cNvPr id="20" name="TextBox 19"/>
              <p:cNvSpPr txBox="1"/>
              <p:nvPr/>
            </p:nvSpPr>
            <p:spPr>
              <a:xfrm>
                <a:off x="1173971" y="5160686"/>
                <a:ext cx="1513405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000" dirty="0">
                    <a:solidFill>
                      <a:srgbClr val="3366FF"/>
                    </a:solidFill>
                  </a:rPr>
                  <a:t>……. . . </a:t>
                </a:r>
              </a:p>
            </p:txBody>
          </p:sp>
        </p:grpSp>
        <p:sp>
          <p:nvSpPr>
            <p:cNvPr id="22" name="TextBox 21"/>
            <p:cNvSpPr txBox="1"/>
            <p:nvPr/>
          </p:nvSpPr>
          <p:spPr>
            <a:xfrm>
              <a:off x="1084325" y="3006007"/>
              <a:ext cx="79781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>
                  <a:solidFill>
                    <a:srgbClr val="3366FF"/>
                  </a:solidFill>
                </a:rPr>
                <a:t>…..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327305" y="3008997"/>
              <a:ext cx="79781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>
                  <a:solidFill>
                    <a:srgbClr val="3366FF"/>
                  </a:solidFill>
                </a:rPr>
                <a:t>…..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1265670" y="3009182"/>
              <a:ext cx="151340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>
                  <a:solidFill>
                    <a:srgbClr val="3366FF"/>
                  </a:solidFill>
                </a:rPr>
                <a:t>……. . . </a:t>
              </a:r>
            </a:p>
          </p:txBody>
        </p:sp>
      </p:grpSp>
      <p:grpSp>
        <p:nvGrpSpPr>
          <p:cNvPr id="26" name="Group 25"/>
          <p:cNvGrpSpPr/>
          <p:nvPr/>
        </p:nvGrpSpPr>
        <p:grpSpPr>
          <a:xfrm rot="10800000">
            <a:off x="501993" y="3241327"/>
            <a:ext cx="2261207" cy="713866"/>
            <a:chOff x="749643" y="3003202"/>
            <a:chExt cx="2261207" cy="713866"/>
          </a:xfrm>
        </p:grpSpPr>
        <p:grpSp>
          <p:nvGrpSpPr>
            <p:cNvPr id="27" name="Group 26"/>
            <p:cNvGrpSpPr/>
            <p:nvPr/>
          </p:nvGrpSpPr>
          <p:grpSpPr>
            <a:xfrm>
              <a:off x="749643" y="3003202"/>
              <a:ext cx="2146907" cy="713866"/>
              <a:chOff x="540469" y="5154706"/>
              <a:chExt cx="2146907" cy="713866"/>
            </a:xfrm>
          </p:grpSpPr>
          <p:sp>
            <p:nvSpPr>
              <p:cNvPr id="31" name="TextBox 30"/>
              <p:cNvSpPr txBox="1"/>
              <p:nvPr/>
            </p:nvSpPr>
            <p:spPr>
              <a:xfrm>
                <a:off x="540469" y="5154706"/>
                <a:ext cx="797815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000" dirty="0">
                    <a:solidFill>
                      <a:schemeClr val="accent6">
                        <a:lumMod val="75000"/>
                      </a:schemeClr>
                    </a:solidFill>
                  </a:rPr>
                  <a:t>…..</a:t>
                </a:r>
              </a:p>
            </p:txBody>
          </p:sp>
          <p:sp>
            <p:nvSpPr>
              <p:cNvPr id="32" name="TextBox 31"/>
              <p:cNvSpPr txBox="1"/>
              <p:nvPr/>
            </p:nvSpPr>
            <p:spPr>
              <a:xfrm>
                <a:off x="603223" y="5157696"/>
                <a:ext cx="797815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000" dirty="0">
                    <a:solidFill>
                      <a:schemeClr val="accent6">
                        <a:lumMod val="75000"/>
                      </a:schemeClr>
                    </a:solidFill>
                  </a:rPr>
                  <a:t>…..</a:t>
                </a:r>
              </a:p>
            </p:txBody>
          </p:sp>
          <p:sp>
            <p:nvSpPr>
              <p:cNvPr id="33" name="TextBox 32"/>
              <p:cNvSpPr txBox="1"/>
              <p:nvPr/>
            </p:nvSpPr>
            <p:spPr>
              <a:xfrm>
                <a:off x="1173971" y="5160686"/>
                <a:ext cx="1513405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000" dirty="0">
                    <a:solidFill>
                      <a:schemeClr val="accent6">
                        <a:lumMod val="75000"/>
                      </a:schemeClr>
                    </a:solidFill>
                  </a:rPr>
                  <a:t>……. . . </a:t>
                </a:r>
              </a:p>
            </p:txBody>
          </p:sp>
        </p:grpSp>
        <p:sp>
          <p:nvSpPr>
            <p:cNvPr id="28" name="TextBox 27"/>
            <p:cNvSpPr txBox="1"/>
            <p:nvPr/>
          </p:nvSpPr>
          <p:spPr>
            <a:xfrm>
              <a:off x="1427225" y="3006007"/>
              <a:ext cx="79781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>
                  <a:solidFill>
                    <a:schemeClr val="accent6">
                      <a:lumMod val="75000"/>
                    </a:schemeClr>
                  </a:solidFill>
                </a:rPr>
                <a:t>…..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327305" y="3008997"/>
              <a:ext cx="79781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>
                  <a:solidFill>
                    <a:schemeClr val="accent6">
                      <a:lumMod val="75000"/>
                    </a:schemeClr>
                  </a:solidFill>
                </a:rPr>
                <a:t>…..</a:t>
              </a: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497445" y="3009182"/>
              <a:ext cx="151340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>
                  <a:solidFill>
                    <a:schemeClr val="accent6">
                      <a:lumMod val="75000"/>
                    </a:schemeClr>
                  </a:solidFill>
                </a:rPr>
                <a:t>……. . .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144969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perability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466" y="2167924"/>
            <a:ext cx="8387342" cy="28746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29712" y="2158865"/>
            <a:ext cx="69862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>
                <a:latin typeface="Arial"/>
                <a:cs typeface="Arial"/>
              </a:rPr>
              <a:t>Bad                                                      Good                                                   Very good</a:t>
            </a:r>
          </a:p>
        </p:txBody>
      </p:sp>
      <p:sp>
        <p:nvSpPr>
          <p:cNvPr id="67" name="Rounded Rectangle 66"/>
          <p:cNvSpPr/>
          <p:nvPr/>
        </p:nvSpPr>
        <p:spPr>
          <a:xfrm>
            <a:off x="216197" y="2161596"/>
            <a:ext cx="2932031" cy="2958684"/>
          </a:xfrm>
          <a:prstGeom prst="roundRect">
            <a:avLst>
              <a:gd name="adj" fmla="val 6379"/>
            </a:avLst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ounded Rectangle 65"/>
          <p:cNvSpPr/>
          <p:nvPr/>
        </p:nvSpPr>
        <p:spPr>
          <a:xfrm>
            <a:off x="6184748" y="2161596"/>
            <a:ext cx="2932031" cy="2958684"/>
          </a:xfrm>
          <a:prstGeom prst="roundRect">
            <a:avLst>
              <a:gd name="adj" fmla="val 5908"/>
            </a:avLst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/>
          <p:cNvSpPr/>
          <p:nvPr/>
        </p:nvSpPr>
        <p:spPr>
          <a:xfrm>
            <a:off x="3199367" y="2161596"/>
            <a:ext cx="2932031" cy="2958684"/>
          </a:xfrm>
          <a:prstGeom prst="roundRect">
            <a:avLst>
              <a:gd name="adj" fmla="val 5123"/>
            </a:avLst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/>
          <p:cNvGrpSpPr/>
          <p:nvPr/>
        </p:nvGrpSpPr>
        <p:grpSpPr>
          <a:xfrm>
            <a:off x="502927" y="2933307"/>
            <a:ext cx="2478741" cy="2032920"/>
            <a:chOff x="502927" y="2933307"/>
            <a:chExt cx="2478741" cy="2032920"/>
          </a:xfrm>
        </p:grpSpPr>
        <p:cxnSp>
          <p:nvCxnSpPr>
            <p:cNvPr id="69" name="Straight Arrow Connector 68"/>
            <p:cNvCxnSpPr/>
            <p:nvPr/>
          </p:nvCxnSpPr>
          <p:spPr>
            <a:xfrm>
              <a:off x="613038" y="4850738"/>
              <a:ext cx="2368630" cy="115489"/>
            </a:xfrm>
            <a:prstGeom prst="straightConnector1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/>
            <p:cNvSpPr txBox="1"/>
            <p:nvPr/>
          </p:nvSpPr>
          <p:spPr>
            <a:xfrm>
              <a:off x="2660215" y="4680024"/>
              <a:ext cx="32145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i="1" dirty="0">
                  <a:latin typeface="Times"/>
                  <a:cs typeface="Times"/>
                </a:rPr>
                <a:t>x</a:t>
              </a:r>
              <a:r>
                <a:rPr lang="en-US" sz="1200" baseline="-25000" dirty="0">
                  <a:latin typeface="Times"/>
                  <a:cs typeface="Times"/>
                </a:rPr>
                <a:t>1</a:t>
              </a:r>
            </a:p>
          </p:txBody>
        </p:sp>
        <p:cxnSp>
          <p:nvCxnSpPr>
            <p:cNvPr id="21" name="Straight Arrow Connector 20"/>
            <p:cNvCxnSpPr/>
            <p:nvPr/>
          </p:nvCxnSpPr>
          <p:spPr>
            <a:xfrm flipV="1">
              <a:off x="622241" y="2970123"/>
              <a:ext cx="162142" cy="1880615"/>
            </a:xfrm>
            <a:prstGeom prst="straightConnector1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502927" y="2933307"/>
              <a:ext cx="32145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i="1" dirty="0">
                  <a:latin typeface="Times"/>
                  <a:cs typeface="Times"/>
                </a:rPr>
                <a:t>x</a:t>
              </a:r>
              <a:r>
                <a:rPr lang="en-US" sz="1200" baseline="-25000" dirty="0">
                  <a:latin typeface="Times"/>
                  <a:cs typeface="Times"/>
                </a:rPr>
                <a:t>2</a:t>
              </a: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3500977" y="2918226"/>
            <a:ext cx="2478741" cy="2044678"/>
            <a:chOff x="502927" y="2933307"/>
            <a:chExt cx="2478741" cy="2044678"/>
          </a:xfrm>
        </p:grpSpPr>
        <p:cxnSp>
          <p:nvCxnSpPr>
            <p:cNvPr id="31" name="Straight Arrow Connector 30"/>
            <p:cNvCxnSpPr/>
            <p:nvPr/>
          </p:nvCxnSpPr>
          <p:spPr>
            <a:xfrm>
              <a:off x="613038" y="4862496"/>
              <a:ext cx="2368630" cy="115489"/>
            </a:xfrm>
            <a:prstGeom prst="straightConnector1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/>
            <p:cNvSpPr txBox="1"/>
            <p:nvPr/>
          </p:nvSpPr>
          <p:spPr>
            <a:xfrm>
              <a:off x="2660215" y="4680024"/>
              <a:ext cx="32145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i="1" dirty="0">
                  <a:latin typeface="Times"/>
                  <a:cs typeface="Times"/>
                </a:rPr>
                <a:t>x</a:t>
              </a:r>
              <a:r>
                <a:rPr lang="en-US" sz="1200" baseline="-25000" dirty="0">
                  <a:latin typeface="Times"/>
                  <a:cs typeface="Times"/>
                </a:rPr>
                <a:t>1</a:t>
              </a:r>
            </a:p>
          </p:txBody>
        </p:sp>
        <p:cxnSp>
          <p:nvCxnSpPr>
            <p:cNvPr id="33" name="Straight Arrow Connector 32"/>
            <p:cNvCxnSpPr/>
            <p:nvPr/>
          </p:nvCxnSpPr>
          <p:spPr>
            <a:xfrm flipV="1">
              <a:off x="622241" y="2970123"/>
              <a:ext cx="162142" cy="1880615"/>
            </a:xfrm>
            <a:prstGeom prst="straightConnector1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/>
            <p:cNvSpPr txBox="1"/>
            <p:nvPr/>
          </p:nvSpPr>
          <p:spPr>
            <a:xfrm>
              <a:off x="502927" y="2933307"/>
              <a:ext cx="32145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i="1" dirty="0">
                  <a:latin typeface="Times"/>
                  <a:cs typeface="Times"/>
                </a:rPr>
                <a:t>x</a:t>
              </a:r>
              <a:r>
                <a:rPr lang="en-US" sz="1200" baseline="-25000" dirty="0">
                  <a:latin typeface="Times"/>
                  <a:cs typeface="Times"/>
                </a:rPr>
                <a:t>2</a:t>
              </a: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6484344" y="2935865"/>
            <a:ext cx="2478741" cy="2032920"/>
            <a:chOff x="502927" y="2933307"/>
            <a:chExt cx="2478741" cy="2032920"/>
          </a:xfrm>
        </p:grpSpPr>
        <p:cxnSp>
          <p:nvCxnSpPr>
            <p:cNvPr id="36" name="Straight Arrow Connector 35"/>
            <p:cNvCxnSpPr/>
            <p:nvPr/>
          </p:nvCxnSpPr>
          <p:spPr>
            <a:xfrm>
              <a:off x="613038" y="4850738"/>
              <a:ext cx="2368630" cy="115489"/>
            </a:xfrm>
            <a:prstGeom prst="straightConnector1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/>
            <p:cNvSpPr txBox="1"/>
            <p:nvPr/>
          </p:nvSpPr>
          <p:spPr>
            <a:xfrm>
              <a:off x="2660215" y="4680024"/>
              <a:ext cx="32145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i="1" dirty="0">
                  <a:latin typeface="Times"/>
                  <a:cs typeface="Times"/>
                </a:rPr>
                <a:t>x</a:t>
              </a:r>
              <a:r>
                <a:rPr lang="en-US" sz="1200" baseline="-25000" dirty="0">
                  <a:latin typeface="Times"/>
                  <a:cs typeface="Times"/>
                </a:rPr>
                <a:t>1</a:t>
              </a:r>
            </a:p>
          </p:txBody>
        </p:sp>
        <p:cxnSp>
          <p:nvCxnSpPr>
            <p:cNvPr id="38" name="Straight Arrow Connector 37"/>
            <p:cNvCxnSpPr/>
            <p:nvPr/>
          </p:nvCxnSpPr>
          <p:spPr>
            <a:xfrm flipV="1">
              <a:off x="622241" y="2970123"/>
              <a:ext cx="162142" cy="1880615"/>
            </a:xfrm>
            <a:prstGeom prst="straightConnector1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extBox 39"/>
            <p:cNvSpPr txBox="1"/>
            <p:nvPr/>
          </p:nvSpPr>
          <p:spPr>
            <a:xfrm>
              <a:off x="502927" y="2933307"/>
              <a:ext cx="32145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i="1" dirty="0">
                  <a:latin typeface="Times"/>
                  <a:cs typeface="Times"/>
                </a:rPr>
                <a:t>x</a:t>
              </a:r>
              <a:r>
                <a:rPr lang="en-US" sz="1200" baseline="-25000" dirty="0">
                  <a:latin typeface="Times"/>
                  <a:cs typeface="Times"/>
                </a:rPr>
                <a:t>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716979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814" y="2206951"/>
            <a:ext cx="8577691" cy="266638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20814" y="1899537"/>
            <a:ext cx="69862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>
                <a:latin typeface="Arial"/>
                <a:cs typeface="Arial"/>
              </a:rPr>
              <a:t>Bad                                                      Good                                                   Very good</a:t>
            </a:r>
          </a:p>
        </p:txBody>
      </p:sp>
      <p:sp>
        <p:nvSpPr>
          <p:cNvPr id="67" name="Rounded Rectangle 66"/>
          <p:cNvSpPr/>
          <p:nvPr/>
        </p:nvSpPr>
        <p:spPr>
          <a:xfrm>
            <a:off x="472910" y="1872959"/>
            <a:ext cx="2729366" cy="3247321"/>
          </a:xfrm>
          <a:prstGeom prst="roundRect">
            <a:avLst>
              <a:gd name="adj" fmla="val 6379"/>
            </a:avLst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ounded Rectangle 65"/>
          <p:cNvSpPr/>
          <p:nvPr/>
        </p:nvSpPr>
        <p:spPr>
          <a:xfrm>
            <a:off x="6144197" y="1872959"/>
            <a:ext cx="2729366" cy="3247321"/>
          </a:xfrm>
          <a:prstGeom prst="roundRect">
            <a:avLst>
              <a:gd name="adj" fmla="val 5908"/>
            </a:avLst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/>
          <p:cNvSpPr/>
          <p:nvPr/>
        </p:nvSpPr>
        <p:spPr>
          <a:xfrm>
            <a:off x="3307448" y="1872959"/>
            <a:ext cx="2729366" cy="3247321"/>
          </a:xfrm>
          <a:prstGeom prst="roundRect">
            <a:avLst>
              <a:gd name="adj" fmla="val 5123"/>
            </a:avLst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479409" y="2985315"/>
            <a:ext cx="2632091" cy="2030498"/>
            <a:chOff x="479409" y="2985315"/>
            <a:chExt cx="2632091" cy="2030498"/>
          </a:xfrm>
        </p:grpSpPr>
        <p:cxnSp>
          <p:nvCxnSpPr>
            <p:cNvPr id="69" name="Straight Arrow Connector 68"/>
            <p:cNvCxnSpPr/>
            <p:nvPr/>
          </p:nvCxnSpPr>
          <p:spPr>
            <a:xfrm>
              <a:off x="2484438" y="3226182"/>
              <a:ext cx="627062" cy="36132"/>
            </a:xfrm>
            <a:prstGeom prst="straightConnector1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/>
            <p:cNvSpPr txBox="1"/>
            <p:nvPr/>
          </p:nvSpPr>
          <p:spPr>
            <a:xfrm>
              <a:off x="479409" y="4541524"/>
              <a:ext cx="32145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i="1" dirty="0">
                  <a:latin typeface="Times"/>
                  <a:cs typeface="Times"/>
                </a:rPr>
                <a:t>x</a:t>
              </a:r>
              <a:r>
                <a:rPr lang="en-US" sz="1200" baseline="-25000" dirty="0">
                  <a:latin typeface="Times"/>
                  <a:cs typeface="Times"/>
                </a:rPr>
                <a:t>1</a:t>
              </a:r>
            </a:p>
          </p:txBody>
        </p:sp>
        <p:cxnSp>
          <p:nvCxnSpPr>
            <p:cNvPr id="21" name="Straight Arrow Connector 20"/>
            <p:cNvCxnSpPr/>
            <p:nvPr/>
          </p:nvCxnSpPr>
          <p:spPr>
            <a:xfrm flipV="1">
              <a:off x="743309" y="3135198"/>
              <a:ext cx="162142" cy="1880615"/>
            </a:xfrm>
            <a:prstGeom prst="straightConnector1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2729396" y="2985315"/>
              <a:ext cx="32145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i="1" dirty="0">
                  <a:latin typeface="Times"/>
                  <a:cs typeface="Times"/>
                </a:rPr>
                <a:t>x</a:t>
              </a:r>
              <a:r>
                <a:rPr lang="en-US" sz="1200" baseline="-25000" dirty="0">
                  <a:latin typeface="Times"/>
                  <a:cs typeface="Times"/>
                </a:rPr>
                <a:t>2</a:t>
              </a:r>
            </a:p>
          </p:txBody>
        </p:sp>
        <p:cxnSp>
          <p:nvCxnSpPr>
            <p:cNvPr id="23" name="Straight Arrow Connector 22"/>
            <p:cNvCxnSpPr/>
            <p:nvPr/>
          </p:nvCxnSpPr>
          <p:spPr>
            <a:xfrm>
              <a:off x="905451" y="3135198"/>
              <a:ext cx="598705" cy="35833"/>
            </a:xfrm>
            <a:prstGeom prst="straightConnector1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Group 28"/>
          <p:cNvGrpSpPr/>
          <p:nvPr/>
        </p:nvGrpSpPr>
        <p:grpSpPr>
          <a:xfrm>
            <a:off x="3314684" y="2985315"/>
            <a:ext cx="2632091" cy="2030498"/>
            <a:chOff x="479409" y="2985315"/>
            <a:chExt cx="2632091" cy="2030498"/>
          </a:xfrm>
        </p:grpSpPr>
        <p:cxnSp>
          <p:nvCxnSpPr>
            <p:cNvPr id="39" name="Straight Arrow Connector 38"/>
            <p:cNvCxnSpPr/>
            <p:nvPr/>
          </p:nvCxnSpPr>
          <p:spPr>
            <a:xfrm>
              <a:off x="2379663" y="3226182"/>
              <a:ext cx="731837" cy="36132"/>
            </a:xfrm>
            <a:prstGeom prst="straightConnector1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/>
            <p:cNvSpPr txBox="1"/>
            <p:nvPr/>
          </p:nvSpPr>
          <p:spPr>
            <a:xfrm>
              <a:off x="479409" y="4541524"/>
              <a:ext cx="32145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i="1" dirty="0">
                  <a:latin typeface="Times"/>
                  <a:cs typeface="Times"/>
                </a:rPr>
                <a:t>x</a:t>
              </a:r>
              <a:r>
                <a:rPr lang="en-US" sz="1200" baseline="-25000" dirty="0">
                  <a:latin typeface="Times"/>
                  <a:cs typeface="Times"/>
                </a:rPr>
                <a:t>1</a:t>
              </a:r>
            </a:p>
          </p:txBody>
        </p:sp>
        <p:cxnSp>
          <p:nvCxnSpPr>
            <p:cNvPr id="42" name="Straight Arrow Connector 41"/>
            <p:cNvCxnSpPr/>
            <p:nvPr/>
          </p:nvCxnSpPr>
          <p:spPr>
            <a:xfrm flipV="1">
              <a:off x="743309" y="3135198"/>
              <a:ext cx="162142" cy="1880615"/>
            </a:xfrm>
            <a:prstGeom prst="straightConnector1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TextBox 42"/>
            <p:cNvSpPr txBox="1"/>
            <p:nvPr/>
          </p:nvSpPr>
          <p:spPr>
            <a:xfrm>
              <a:off x="2729396" y="2985315"/>
              <a:ext cx="32145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i="1" dirty="0">
                  <a:latin typeface="Times"/>
                  <a:cs typeface="Times"/>
                </a:rPr>
                <a:t>x</a:t>
              </a:r>
              <a:r>
                <a:rPr lang="en-US" sz="1200" baseline="-25000" dirty="0">
                  <a:latin typeface="Times"/>
                  <a:cs typeface="Times"/>
                </a:rPr>
                <a:t>2</a:t>
              </a:r>
            </a:p>
          </p:txBody>
        </p:sp>
        <p:cxnSp>
          <p:nvCxnSpPr>
            <p:cNvPr id="44" name="Straight Arrow Connector 43"/>
            <p:cNvCxnSpPr/>
            <p:nvPr/>
          </p:nvCxnSpPr>
          <p:spPr>
            <a:xfrm>
              <a:off x="905451" y="3135198"/>
              <a:ext cx="430430" cy="35833"/>
            </a:xfrm>
            <a:prstGeom prst="straightConnector1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" name="Group 44"/>
          <p:cNvGrpSpPr/>
          <p:nvPr/>
        </p:nvGrpSpPr>
        <p:grpSpPr>
          <a:xfrm>
            <a:off x="6148879" y="2985315"/>
            <a:ext cx="2660066" cy="2030498"/>
            <a:chOff x="479409" y="2985315"/>
            <a:chExt cx="2660066" cy="2030498"/>
          </a:xfrm>
        </p:grpSpPr>
        <p:cxnSp>
          <p:nvCxnSpPr>
            <p:cNvPr id="46" name="Straight Arrow Connector 45"/>
            <p:cNvCxnSpPr/>
            <p:nvPr/>
          </p:nvCxnSpPr>
          <p:spPr>
            <a:xfrm>
              <a:off x="2367443" y="3222633"/>
              <a:ext cx="772032" cy="45276"/>
            </a:xfrm>
            <a:prstGeom prst="straightConnector1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/>
            <p:cNvSpPr txBox="1"/>
            <p:nvPr/>
          </p:nvSpPr>
          <p:spPr>
            <a:xfrm>
              <a:off x="479409" y="4541524"/>
              <a:ext cx="32145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i="1" dirty="0">
                  <a:latin typeface="Times"/>
                  <a:cs typeface="Times"/>
                </a:rPr>
                <a:t>x</a:t>
              </a:r>
              <a:r>
                <a:rPr lang="en-US" sz="1200" baseline="-25000" dirty="0">
                  <a:latin typeface="Times"/>
                  <a:cs typeface="Times"/>
                </a:rPr>
                <a:t>1</a:t>
              </a:r>
            </a:p>
          </p:txBody>
        </p:sp>
        <p:cxnSp>
          <p:nvCxnSpPr>
            <p:cNvPr id="48" name="Straight Arrow Connector 47"/>
            <p:cNvCxnSpPr/>
            <p:nvPr/>
          </p:nvCxnSpPr>
          <p:spPr>
            <a:xfrm flipV="1">
              <a:off x="743309" y="3135198"/>
              <a:ext cx="162142" cy="1880615"/>
            </a:xfrm>
            <a:prstGeom prst="straightConnector1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TextBox 48"/>
            <p:cNvSpPr txBox="1"/>
            <p:nvPr/>
          </p:nvSpPr>
          <p:spPr>
            <a:xfrm>
              <a:off x="2729396" y="2985315"/>
              <a:ext cx="32145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i="1" dirty="0">
                  <a:latin typeface="Times"/>
                  <a:cs typeface="Times"/>
                </a:rPr>
                <a:t>x</a:t>
              </a:r>
              <a:r>
                <a:rPr lang="en-US" sz="1200" baseline="-25000" dirty="0">
                  <a:latin typeface="Times"/>
                  <a:cs typeface="Times"/>
                </a:rPr>
                <a:t>2</a:t>
              </a:r>
            </a:p>
          </p:txBody>
        </p:sp>
        <p:cxnSp>
          <p:nvCxnSpPr>
            <p:cNvPr id="50" name="Straight Arrow Connector 49"/>
            <p:cNvCxnSpPr/>
            <p:nvPr/>
          </p:nvCxnSpPr>
          <p:spPr>
            <a:xfrm>
              <a:off x="905451" y="3135198"/>
              <a:ext cx="243392" cy="17545"/>
            </a:xfrm>
            <a:prstGeom prst="straightConnector1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1" name="Straight Arrow Connector 50"/>
          <p:cNvCxnSpPr/>
          <p:nvPr/>
        </p:nvCxnSpPr>
        <p:spPr>
          <a:xfrm>
            <a:off x="7346446" y="3178143"/>
            <a:ext cx="487867" cy="38895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77132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941" y="459047"/>
            <a:ext cx="8577691" cy="266638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48941" y="151633"/>
            <a:ext cx="69862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>
                <a:latin typeface="Arial"/>
                <a:cs typeface="Arial"/>
              </a:rPr>
              <a:t>Bad                                                      Good                                                   Very good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507536" y="1237411"/>
            <a:ext cx="2632091" cy="2030498"/>
            <a:chOff x="479409" y="2985315"/>
            <a:chExt cx="2632091" cy="2030498"/>
          </a:xfrm>
        </p:grpSpPr>
        <p:cxnSp>
          <p:nvCxnSpPr>
            <p:cNvPr id="69" name="Straight Arrow Connector 68"/>
            <p:cNvCxnSpPr/>
            <p:nvPr/>
          </p:nvCxnSpPr>
          <p:spPr>
            <a:xfrm>
              <a:off x="2484438" y="3226182"/>
              <a:ext cx="627062" cy="36132"/>
            </a:xfrm>
            <a:prstGeom prst="straightConnector1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/>
            <p:cNvSpPr txBox="1"/>
            <p:nvPr/>
          </p:nvSpPr>
          <p:spPr>
            <a:xfrm>
              <a:off x="479409" y="4541524"/>
              <a:ext cx="32145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i="1" dirty="0">
                  <a:latin typeface="Times"/>
                  <a:cs typeface="Times"/>
                </a:rPr>
                <a:t>x</a:t>
              </a:r>
              <a:r>
                <a:rPr lang="en-US" sz="1200" baseline="-25000" dirty="0">
                  <a:latin typeface="Times"/>
                  <a:cs typeface="Times"/>
                </a:rPr>
                <a:t>1</a:t>
              </a:r>
            </a:p>
          </p:txBody>
        </p:sp>
        <p:cxnSp>
          <p:nvCxnSpPr>
            <p:cNvPr id="21" name="Straight Arrow Connector 20"/>
            <p:cNvCxnSpPr/>
            <p:nvPr/>
          </p:nvCxnSpPr>
          <p:spPr>
            <a:xfrm flipV="1">
              <a:off x="743309" y="3135198"/>
              <a:ext cx="162142" cy="1880615"/>
            </a:xfrm>
            <a:prstGeom prst="straightConnector1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2729396" y="2985315"/>
              <a:ext cx="32145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i="1" dirty="0">
                  <a:latin typeface="Times"/>
                  <a:cs typeface="Times"/>
                </a:rPr>
                <a:t>x</a:t>
              </a:r>
              <a:r>
                <a:rPr lang="en-US" sz="1200" baseline="-25000" dirty="0">
                  <a:latin typeface="Times"/>
                  <a:cs typeface="Times"/>
                </a:rPr>
                <a:t>2</a:t>
              </a:r>
            </a:p>
          </p:txBody>
        </p:sp>
        <p:cxnSp>
          <p:nvCxnSpPr>
            <p:cNvPr id="23" name="Straight Arrow Connector 22"/>
            <p:cNvCxnSpPr/>
            <p:nvPr/>
          </p:nvCxnSpPr>
          <p:spPr>
            <a:xfrm>
              <a:off x="905451" y="3135198"/>
              <a:ext cx="598705" cy="35833"/>
            </a:xfrm>
            <a:prstGeom prst="straightConnector1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Group 28"/>
          <p:cNvGrpSpPr/>
          <p:nvPr/>
        </p:nvGrpSpPr>
        <p:grpSpPr>
          <a:xfrm>
            <a:off x="3342811" y="1237411"/>
            <a:ext cx="2632091" cy="2030498"/>
            <a:chOff x="479409" y="2985315"/>
            <a:chExt cx="2632091" cy="2030498"/>
          </a:xfrm>
        </p:grpSpPr>
        <p:cxnSp>
          <p:nvCxnSpPr>
            <p:cNvPr id="39" name="Straight Arrow Connector 38"/>
            <p:cNvCxnSpPr/>
            <p:nvPr/>
          </p:nvCxnSpPr>
          <p:spPr>
            <a:xfrm>
              <a:off x="2379663" y="3226182"/>
              <a:ext cx="731837" cy="36132"/>
            </a:xfrm>
            <a:prstGeom prst="straightConnector1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/>
            <p:cNvSpPr txBox="1"/>
            <p:nvPr/>
          </p:nvSpPr>
          <p:spPr>
            <a:xfrm>
              <a:off x="479409" y="4541524"/>
              <a:ext cx="32145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i="1" dirty="0">
                  <a:latin typeface="Times"/>
                  <a:cs typeface="Times"/>
                </a:rPr>
                <a:t>x</a:t>
              </a:r>
              <a:r>
                <a:rPr lang="en-US" sz="1200" baseline="-25000" dirty="0">
                  <a:latin typeface="Times"/>
                  <a:cs typeface="Times"/>
                </a:rPr>
                <a:t>1</a:t>
              </a:r>
            </a:p>
          </p:txBody>
        </p:sp>
        <p:cxnSp>
          <p:nvCxnSpPr>
            <p:cNvPr id="42" name="Straight Arrow Connector 41"/>
            <p:cNvCxnSpPr/>
            <p:nvPr/>
          </p:nvCxnSpPr>
          <p:spPr>
            <a:xfrm flipV="1">
              <a:off x="743309" y="3135198"/>
              <a:ext cx="162142" cy="1880615"/>
            </a:xfrm>
            <a:prstGeom prst="straightConnector1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TextBox 42"/>
            <p:cNvSpPr txBox="1"/>
            <p:nvPr/>
          </p:nvSpPr>
          <p:spPr>
            <a:xfrm>
              <a:off x="2729396" y="2985315"/>
              <a:ext cx="32145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i="1" dirty="0">
                  <a:latin typeface="Times"/>
                  <a:cs typeface="Times"/>
                </a:rPr>
                <a:t>x</a:t>
              </a:r>
              <a:r>
                <a:rPr lang="en-US" sz="1200" baseline="-25000" dirty="0">
                  <a:latin typeface="Times"/>
                  <a:cs typeface="Times"/>
                </a:rPr>
                <a:t>2</a:t>
              </a:r>
            </a:p>
          </p:txBody>
        </p:sp>
        <p:cxnSp>
          <p:nvCxnSpPr>
            <p:cNvPr id="44" name="Straight Arrow Connector 43"/>
            <p:cNvCxnSpPr/>
            <p:nvPr/>
          </p:nvCxnSpPr>
          <p:spPr>
            <a:xfrm>
              <a:off x="905451" y="3135198"/>
              <a:ext cx="430430" cy="35833"/>
            </a:xfrm>
            <a:prstGeom prst="straightConnector1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" name="Group 44"/>
          <p:cNvGrpSpPr/>
          <p:nvPr/>
        </p:nvGrpSpPr>
        <p:grpSpPr>
          <a:xfrm>
            <a:off x="6177006" y="1237411"/>
            <a:ext cx="2660066" cy="2030498"/>
            <a:chOff x="479409" y="2985315"/>
            <a:chExt cx="2660066" cy="2030498"/>
          </a:xfrm>
        </p:grpSpPr>
        <p:cxnSp>
          <p:nvCxnSpPr>
            <p:cNvPr id="46" name="Straight Arrow Connector 45"/>
            <p:cNvCxnSpPr/>
            <p:nvPr/>
          </p:nvCxnSpPr>
          <p:spPr>
            <a:xfrm>
              <a:off x="2367443" y="3222633"/>
              <a:ext cx="772032" cy="45276"/>
            </a:xfrm>
            <a:prstGeom prst="straightConnector1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/>
            <p:cNvSpPr txBox="1"/>
            <p:nvPr/>
          </p:nvSpPr>
          <p:spPr>
            <a:xfrm>
              <a:off x="479409" y="4541524"/>
              <a:ext cx="32145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i="1" dirty="0">
                  <a:latin typeface="Times"/>
                  <a:cs typeface="Times"/>
                </a:rPr>
                <a:t>x</a:t>
              </a:r>
              <a:r>
                <a:rPr lang="en-US" sz="1200" baseline="-25000" dirty="0">
                  <a:latin typeface="Times"/>
                  <a:cs typeface="Times"/>
                </a:rPr>
                <a:t>1</a:t>
              </a:r>
            </a:p>
          </p:txBody>
        </p:sp>
        <p:cxnSp>
          <p:nvCxnSpPr>
            <p:cNvPr id="48" name="Straight Arrow Connector 47"/>
            <p:cNvCxnSpPr/>
            <p:nvPr/>
          </p:nvCxnSpPr>
          <p:spPr>
            <a:xfrm flipV="1">
              <a:off x="743309" y="3135198"/>
              <a:ext cx="162142" cy="1880615"/>
            </a:xfrm>
            <a:prstGeom prst="straightConnector1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TextBox 48"/>
            <p:cNvSpPr txBox="1"/>
            <p:nvPr/>
          </p:nvSpPr>
          <p:spPr>
            <a:xfrm>
              <a:off x="2729396" y="2985315"/>
              <a:ext cx="32145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i="1" dirty="0">
                  <a:latin typeface="Times"/>
                  <a:cs typeface="Times"/>
                </a:rPr>
                <a:t>x</a:t>
              </a:r>
              <a:r>
                <a:rPr lang="en-US" sz="1200" baseline="-25000" dirty="0">
                  <a:latin typeface="Times"/>
                  <a:cs typeface="Times"/>
                </a:rPr>
                <a:t>2</a:t>
              </a:r>
            </a:p>
          </p:txBody>
        </p:sp>
        <p:cxnSp>
          <p:nvCxnSpPr>
            <p:cNvPr id="50" name="Straight Arrow Connector 49"/>
            <p:cNvCxnSpPr/>
            <p:nvPr/>
          </p:nvCxnSpPr>
          <p:spPr>
            <a:xfrm>
              <a:off x="905451" y="3135198"/>
              <a:ext cx="243392" cy="17545"/>
            </a:xfrm>
            <a:prstGeom prst="straightConnector1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1" name="Straight Arrow Connector 50"/>
          <p:cNvCxnSpPr/>
          <p:nvPr/>
        </p:nvCxnSpPr>
        <p:spPr>
          <a:xfrm>
            <a:off x="7374573" y="1430239"/>
            <a:ext cx="487867" cy="38895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Screen Shot 2015-02-24 at 9.34.16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087" y="3510775"/>
            <a:ext cx="8444335" cy="2804218"/>
          </a:xfrm>
          <a:prstGeom prst="rect">
            <a:avLst/>
          </a:prstGeom>
        </p:spPr>
      </p:pic>
      <p:sp>
        <p:nvSpPr>
          <p:cNvPr id="66" name="Rounded Rectangle 65"/>
          <p:cNvSpPr/>
          <p:nvPr/>
        </p:nvSpPr>
        <p:spPr>
          <a:xfrm>
            <a:off x="6172324" y="125055"/>
            <a:ext cx="2729366" cy="6440934"/>
          </a:xfrm>
          <a:prstGeom prst="roundRect">
            <a:avLst>
              <a:gd name="adj" fmla="val 5908"/>
            </a:avLst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/>
          <p:cNvSpPr/>
          <p:nvPr/>
        </p:nvSpPr>
        <p:spPr>
          <a:xfrm>
            <a:off x="3335575" y="125055"/>
            <a:ext cx="2729366" cy="6440934"/>
          </a:xfrm>
          <a:prstGeom prst="roundRect">
            <a:avLst>
              <a:gd name="adj" fmla="val 5123"/>
            </a:avLst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ounded Rectangle 66"/>
          <p:cNvSpPr/>
          <p:nvPr/>
        </p:nvSpPr>
        <p:spPr>
          <a:xfrm>
            <a:off x="501037" y="125055"/>
            <a:ext cx="2729366" cy="6440934"/>
          </a:xfrm>
          <a:prstGeom prst="roundRect">
            <a:avLst>
              <a:gd name="adj" fmla="val 6379"/>
            </a:avLst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448720" y="3643998"/>
            <a:ext cx="2800428" cy="2663696"/>
            <a:chOff x="584800" y="3643998"/>
            <a:chExt cx="2800428" cy="2663696"/>
          </a:xfrm>
        </p:grpSpPr>
        <p:cxnSp>
          <p:nvCxnSpPr>
            <p:cNvPr id="27" name="Straight Arrow Connector 26"/>
            <p:cNvCxnSpPr/>
            <p:nvPr/>
          </p:nvCxnSpPr>
          <p:spPr>
            <a:xfrm>
              <a:off x="855872" y="3651297"/>
              <a:ext cx="2368630" cy="0"/>
            </a:xfrm>
            <a:prstGeom prst="straightConnector1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/>
            <p:cNvSpPr txBox="1"/>
            <p:nvPr/>
          </p:nvSpPr>
          <p:spPr>
            <a:xfrm>
              <a:off x="3063775" y="3651297"/>
              <a:ext cx="32145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i="1" dirty="0">
                  <a:latin typeface="Times"/>
                  <a:cs typeface="Times"/>
                </a:rPr>
                <a:t>x</a:t>
              </a:r>
              <a:r>
                <a:rPr lang="en-US" sz="1200" baseline="-25000" dirty="0">
                  <a:latin typeface="Times"/>
                  <a:cs typeface="Times"/>
                </a:rPr>
                <a:t>2</a:t>
              </a:r>
            </a:p>
          </p:txBody>
        </p:sp>
        <p:cxnSp>
          <p:nvCxnSpPr>
            <p:cNvPr id="30" name="Straight Arrow Connector 29"/>
            <p:cNvCxnSpPr/>
            <p:nvPr/>
          </p:nvCxnSpPr>
          <p:spPr>
            <a:xfrm>
              <a:off x="856817" y="3643998"/>
              <a:ext cx="0" cy="2663696"/>
            </a:xfrm>
            <a:prstGeom prst="straightConnector1">
              <a:avLst/>
            </a:prstGeom>
            <a:ln w="28575" cmpd="sng">
              <a:solidFill>
                <a:schemeClr val="tx1">
                  <a:lumMod val="85000"/>
                  <a:lumOff val="15000"/>
                </a:schemeClr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/>
            <p:cNvSpPr txBox="1"/>
            <p:nvPr/>
          </p:nvSpPr>
          <p:spPr>
            <a:xfrm>
              <a:off x="584800" y="5909273"/>
              <a:ext cx="32145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i="1" dirty="0">
                  <a:latin typeface="Times"/>
                  <a:cs typeface="Times"/>
                </a:rPr>
                <a:t>x</a:t>
              </a:r>
              <a:r>
                <a:rPr lang="en-US" sz="1200" baseline="-25000" dirty="0">
                  <a:latin typeface="Times"/>
                  <a:cs typeface="Times"/>
                </a:rPr>
                <a:t>1</a:t>
              </a: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3314707" y="3643998"/>
            <a:ext cx="2800428" cy="2663696"/>
            <a:chOff x="584800" y="3643998"/>
            <a:chExt cx="2800428" cy="2663696"/>
          </a:xfrm>
        </p:grpSpPr>
        <p:cxnSp>
          <p:nvCxnSpPr>
            <p:cNvPr id="37" name="Straight Arrow Connector 36"/>
            <p:cNvCxnSpPr/>
            <p:nvPr/>
          </p:nvCxnSpPr>
          <p:spPr>
            <a:xfrm>
              <a:off x="855872" y="3651297"/>
              <a:ext cx="2368630" cy="0"/>
            </a:xfrm>
            <a:prstGeom prst="straightConnector1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TextBox 37"/>
            <p:cNvSpPr txBox="1"/>
            <p:nvPr/>
          </p:nvSpPr>
          <p:spPr>
            <a:xfrm>
              <a:off x="3063775" y="3651297"/>
              <a:ext cx="32145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i="1" dirty="0">
                  <a:latin typeface="Times"/>
                  <a:cs typeface="Times"/>
                </a:rPr>
                <a:t>x</a:t>
              </a:r>
              <a:r>
                <a:rPr lang="en-US" sz="1200" baseline="-25000" dirty="0">
                  <a:latin typeface="Times"/>
                  <a:cs typeface="Times"/>
                </a:rPr>
                <a:t>2</a:t>
              </a:r>
            </a:p>
          </p:txBody>
        </p:sp>
        <p:cxnSp>
          <p:nvCxnSpPr>
            <p:cNvPr id="40" name="Straight Arrow Connector 39"/>
            <p:cNvCxnSpPr/>
            <p:nvPr/>
          </p:nvCxnSpPr>
          <p:spPr>
            <a:xfrm>
              <a:off x="843587" y="3643998"/>
              <a:ext cx="0" cy="2663696"/>
            </a:xfrm>
            <a:prstGeom prst="straightConnector1">
              <a:avLst/>
            </a:prstGeom>
            <a:ln w="28575" cmpd="sng">
              <a:solidFill>
                <a:schemeClr val="tx1">
                  <a:lumMod val="85000"/>
                  <a:lumOff val="15000"/>
                </a:schemeClr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TextBox 51"/>
            <p:cNvSpPr txBox="1"/>
            <p:nvPr/>
          </p:nvSpPr>
          <p:spPr>
            <a:xfrm>
              <a:off x="584800" y="5909273"/>
              <a:ext cx="32145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i="1" dirty="0">
                  <a:latin typeface="Times"/>
                  <a:cs typeface="Times"/>
                </a:rPr>
                <a:t>x</a:t>
              </a:r>
              <a:r>
                <a:rPr lang="en-US" sz="1200" baseline="-25000" dirty="0">
                  <a:latin typeface="Times"/>
                  <a:cs typeface="Times"/>
                </a:rPr>
                <a:t>1</a:t>
              </a:r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6173472" y="3652296"/>
            <a:ext cx="2800428" cy="2663696"/>
            <a:chOff x="584800" y="3643998"/>
            <a:chExt cx="2800428" cy="2663696"/>
          </a:xfrm>
        </p:grpSpPr>
        <p:cxnSp>
          <p:nvCxnSpPr>
            <p:cNvPr id="54" name="Straight Arrow Connector 53"/>
            <p:cNvCxnSpPr/>
            <p:nvPr/>
          </p:nvCxnSpPr>
          <p:spPr>
            <a:xfrm>
              <a:off x="855872" y="3651297"/>
              <a:ext cx="2368630" cy="0"/>
            </a:xfrm>
            <a:prstGeom prst="straightConnector1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/>
            <p:cNvSpPr txBox="1"/>
            <p:nvPr/>
          </p:nvSpPr>
          <p:spPr>
            <a:xfrm>
              <a:off x="3063775" y="3651297"/>
              <a:ext cx="32145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i="1" dirty="0">
                  <a:latin typeface="Times"/>
                  <a:cs typeface="Times"/>
                </a:rPr>
                <a:t>x</a:t>
              </a:r>
              <a:r>
                <a:rPr lang="en-US" sz="1200" baseline="-25000" dirty="0">
                  <a:latin typeface="Times"/>
                  <a:cs typeface="Times"/>
                </a:rPr>
                <a:t>2</a:t>
              </a:r>
            </a:p>
          </p:txBody>
        </p:sp>
        <p:cxnSp>
          <p:nvCxnSpPr>
            <p:cNvPr id="56" name="Straight Arrow Connector 55"/>
            <p:cNvCxnSpPr/>
            <p:nvPr/>
          </p:nvCxnSpPr>
          <p:spPr>
            <a:xfrm>
              <a:off x="843587" y="3643998"/>
              <a:ext cx="0" cy="2663696"/>
            </a:xfrm>
            <a:prstGeom prst="straightConnector1">
              <a:avLst/>
            </a:prstGeom>
            <a:ln w="28575" cmpd="sng">
              <a:solidFill>
                <a:schemeClr val="tx1">
                  <a:lumMod val="85000"/>
                  <a:lumOff val="15000"/>
                </a:schemeClr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/>
            <p:cNvSpPr txBox="1"/>
            <p:nvPr/>
          </p:nvSpPr>
          <p:spPr>
            <a:xfrm>
              <a:off x="584800" y="5909273"/>
              <a:ext cx="32145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i="1" dirty="0">
                  <a:latin typeface="Times"/>
                  <a:cs typeface="Times"/>
                </a:rPr>
                <a:t>x</a:t>
              </a:r>
              <a:r>
                <a:rPr lang="en-US" sz="1200" baseline="-25000" dirty="0">
                  <a:latin typeface="Times"/>
                  <a:cs typeface="Times"/>
                </a:rPr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100325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5-02-24 at 10.53.56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348" y="3327385"/>
            <a:ext cx="8681760" cy="2595193"/>
          </a:xfrm>
          <a:prstGeom prst="rect">
            <a:avLst/>
          </a:prstGeom>
        </p:spPr>
      </p:pic>
      <p:pic>
        <p:nvPicPr>
          <p:cNvPr id="5" name="Picture 4" descr="Screen Shot 2015-02-24 at 9.34.16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839" y="0"/>
            <a:ext cx="8444335" cy="2804218"/>
          </a:xfrm>
          <a:prstGeom prst="rect">
            <a:avLst/>
          </a:prstGeom>
        </p:spPr>
      </p:pic>
      <p:grpSp>
        <p:nvGrpSpPr>
          <p:cNvPr id="6" name="Group 5"/>
          <p:cNvGrpSpPr/>
          <p:nvPr/>
        </p:nvGrpSpPr>
        <p:grpSpPr>
          <a:xfrm>
            <a:off x="338472" y="133223"/>
            <a:ext cx="2800428" cy="2663696"/>
            <a:chOff x="584800" y="3643998"/>
            <a:chExt cx="2800428" cy="2663696"/>
          </a:xfrm>
        </p:grpSpPr>
        <p:cxnSp>
          <p:nvCxnSpPr>
            <p:cNvPr id="7" name="Straight Arrow Connector 6"/>
            <p:cNvCxnSpPr/>
            <p:nvPr/>
          </p:nvCxnSpPr>
          <p:spPr>
            <a:xfrm>
              <a:off x="855872" y="3651297"/>
              <a:ext cx="2368630" cy="0"/>
            </a:xfrm>
            <a:prstGeom prst="straightConnector1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/>
            <p:cNvSpPr txBox="1"/>
            <p:nvPr/>
          </p:nvSpPr>
          <p:spPr>
            <a:xfrm>
              <a:off x="3063775" y="3651297"/>
              <a:ext cx="32145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i="1" dirty="0">
                  <a:latin typeface="Times"/>
                  <a:cs typeface="Times"/>
                </a:rPr>
                <a:t>x</a:t>
              </a:r>
              <a:r>
                <a:rPr lang="en-US" sz="1200" baseline="-25000" dirty="0">
                  <a:latin typeface="Times"/>
                  <a:cs typeface="Times"/>
                </a:rPr>
                <a:t>2</a:t>
              </a:r>
            </a:p>
          </p:txBody>
        </p:sp>
        <p:cxnSp>
          <p:nvCxnSpPr>
            <p:cNvPr id="9" name="Straight Arrow Connector 8"/>
            <p:cNvCxnSpPr/>
            <p:nvPr/>
          </p:nvCxnSpPr>
          <p:spPr>
            <a:xfrm>
              <a:off x="856817" y="3643998"/>
              <a:ext cx="0" cy="2663696"/>
            </a:xfrm>
            <a:prstGeom prst="straightConnector1">
              <a:avLst/>
            </a:prstGeom>
            <a:ln w="28575" cmpd="sng">
              <a:solidFill>
                <a:schemeClr val="tx1">
                  <a:lumMod val="85000"/>
                  <a:lumOff val="15000"/>
                </a:schemeClr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584800" y="5909273"/>
              <a:ext cx="32145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i="1" dirty="0">
                  <a:latin typeface="Times"/>
                  <a:cs typeface="Times"/>
                </a:rPr>
                <a:t>x</a:t>
              </a:r>
              <a:r>
                <a:rPr lang="en-US" sz="1200" baseline="-25000" dirty="0">
                  <a:latin typeface="Times"/>
                  <a:cs typeface="Times"/>
                </a:rPr>
                <a:t>1</a:t>
              </a: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3204459" y="133223"/>
            <a:ext cx="2800428" cy="2663696"/>
            <a:chOff x="584800" y="3643998"/>
            <a:chExt cx="2800428" cy="2663696"/>
          </a:xfrm>
        </p:grpSpPr>
        <p:cxnSp>
          <p:nvCxnSpPr>
            <p:cNvPr id="12" name="Straight Arrow Connector 11"/>
            <p:cNvCxnSpPr/>
            <p:nvPr/>
          </p:nvCxnSpPr>
          <p:spPr>
            <a:xfrm>
              <a:off x="855872" y="3651297"/>
              <a:ext cx="2368630" cy="0"/>
            </a:xfrm>
            <a:prstGeom prst="straightConnector1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3063775" y="3651297"/>
              <a:ext cx="32145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i="1" dirty="0">
                  <a:latin typeface="Times"/>
                  <a:cs typeface="Times"/>
                </a:rPr>
                <a:t>x</a:t>
              </a:r>
              <a:r>
                <a:rPr lang="en-US" sz="1200" baseline="-25000" dirty="0">
                  <a:latin typeface="Times"/>
                  <a:cs typeface="Times"/>
                </a:rPr>
                <a:t>2</a:t>
              </a:r>
            </a:p>
          </p:txBody>
        </p:sp>
        <p:cxnSp>
          <p:nvCxnSpPr>
            <p:cNvPr id="14" name="Straight Arrow Connector 13"/>
            <p:cNvCxnSpPr/>
            <p:nvPr/>
          </p:nvCxnSpPr>
          <p:spPr>
            <a:xfrm>
              <a:off x="843587" y="3643998"/>
              <a:ext cx="0" cy="2663696"/>
            </a:xfrm>
            <a:prstGeom prst="straightConnector1">
              <a:avLst/>
            </a:prstGeom>
            <a:ln w="28575" cmpd="sng">
              <a:solidFill>
                <a:schemeClr val="tx1">
                  <a:lumMod val="85000"/>
                  <a:lumOff val="15000"/>
                </a:schemeClr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584800" y="5909273"/>
              <a:ext cx="32145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i="1" dirty="0">
                  <a:latin typeface="Times"/>
                  <a:cs typeface="Times"/>
                </a:rPr>
                <a:t>x</a:t>
              </a:r>
              <a:r>
                <a:rPr lang="en-US" sz="1200" baseline="-25000" dirty="0">
                  <a:latin typeface="Times"/>
                  <a:cs typeface="Times"/>
                </a:rPr>
                <a:t>1</a:t>
              </a: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6063224" y="141521"/>
            <a:ext cx="2800428" cy="2663696"/>
            <a:chOff x="584800" y="3643998"/>
            <a:chExt cx="2800428" cy="2663696"/>
          </a:xfrm>
        </p:grpSpPr>
        <p:cxnSp>
          <p:nvCxnSpPr>
            <p:cNvPr id="17" name="Straight Arrow Connector 16"/>
            <p:cNvCxnSpPr/>
            <p:nvPr/>
          </p:nvCxnSpPr>
          <p:spPr>
            <a:xfrm>
              <a:off x="855872" y="3651297"/>
              <a:ext cx="2368630" cy="0"/>
            </a:xfrm>
            <a:prstGeom prst="straightConnector1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/>
            <p:cNvSpPr txBox="1"/>
            <p:nvPr/>
          </p:nvSpPr>
          <p:spPr>
            <a:xfrm>
              <a:off x="3063775" y="3651297"/>
              <a:ext cx="32145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i="1" dirty="0">
                  <a:latin typeface="Times"/>
                  <a:cs typeface="Times"/>
                </a:rPr>
                <a:t>x</a:t>
              </a:r>
              <a:r>
                <a:rPr lang="en-US" sz="1200" baseline="-25000" dirty="0">
                  <a:latin typeface="Times"/>
                  <a:cs typeface="Times"/>
                </a:rPr>
                <a:t>2</a:t>
              </a:r>
            </a:p>
          </p:txBody>
        </p:sp>
        <p:cxnSp>
          <p:nvCxnSpPr>
            <p:cNvPr id="19" name="Straight Arrow Connector 18"/>
            <p:cNvCxnSpPr/>
            <p:nvPr/>
          </p:nvCxnSpPr>
          <p:spPr>
            <a:xfrm>
              <a:off x="843587" y="3643998"/>
              <a:ext cx="0" cy="2663696"/>
            </a:xfrm>
            <a:prstGeom prst="straightConnector1">
              <a:avLst/>
            </a:prstGeom>
            <a:ln w="28575" cmpd="sng">
              <a:solidFill>
                <a:schemeClr val="tx1">
                  <a:lumMod val="85000"/>
                  <a:lumOff val="15000"/>
                </a:schemeClr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/>
            <p:cNvSpPr txBox="1"/>
            <p:nvPr/>
          </p:nvSpPr>
          <p:spPr>
            <a:xfrm>
              <a:off x="584800" y="5909273"/>
              <a:ext cx="32145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i="1" dirty="0">
                  <a:latin typeface="Times"/>
                  <a:cs typeface="Times"/>
                </a:rPr>
                <a:t>x</a:t>
              </a:r>
              <a:r>
                <a:rPr lang="en-US" sz="1200" baseline="-25000" dirty="0">
                  <a:latin typeface="Times"/>
                  <a:cs typeface="Times"/>
                </a:rPr>
                <a:t>1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341462" y="3258882"/>
            <a:ext cx="2800428" cy="2663696"/>
            <a:chOff x="584800" y="3643998"/>
            <a:chExt cx="2800428" cy="2663696"/>
          </a:xfrm>
        </p:grpSpPr>
        <p:cxnSp>
          <p:nvCxnSpPr>
            <p:cNvPr id="22" name="Straight Arrow Connector 21"/>
            <p:cNvCxnSpPr/>
            <p:nvPr/>
          </p:nvCxnSpPr>
          <p:spPr>
            <a:xfrm>
              <a:off x="855872" y="3651297"/>
              <a:ext cx="2368630" cy="0"/>
            </a:xfrm>
            <a:prstGeom prst="straightConnector1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3063775" y="3651297"/>
              <a:ext cx="32145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i="1" dirty="0">
                  <a:latin typeface="Times"/>
                  <a:cs typeface="Times"/>
                </a:rPr>
                <a:t>x</a:t>
              </a:r>
              <a:r>
                <a:rPr lang="en-US" sz="1200" baseline="-25000" dirty="0">
                  <a:latin typeface="Times"/>
                  <a:cs typeface="Times"/>
                </a:rPr>
                <a:t>2</a:t>
              </a:r>
            </a:p>
          </p:txBody>
        </p:sp>
        <p:cxnSp>
          <p:nvCxnSpPr>
            <p:cNvPr id="24" name="Straight Arrow Connector 23"/>
            <p:cNvCxnSpPr/>
            <p:nvPr/>
          </p:nvCxnSpPr>
          <p:spPr>
            <a:xfrm>
              <a:off x="856817" y="3643998"/>
              <a:ext cx="0" cy="2663696"/>
            </a:xfrm>
            <a:prstGeom prst="straightConnector1">
              <a:avLst/>
            </a:prstGeom>
            <a:ln w="28575" cmpd="sng">
              <a:solidFill>
                <a:schemeClr val="tx1">
                  <a:lumMod val="85000"/>
                  <a:lumOff val="15000"/>
                </a:schemeClr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/>
            <p:cNvSpPr txBox="1"/>
            <p:nvPr/>
          </p:nvSpPr>
          <p:spPr>
            <a:xfrm>
              <a:off x="584800" y="5909273"/>
              <a:ext cx="32145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i="1" dirty="0">
                  <a:latin typeface="Times"/>
                  <a:cs typeface="Times"/>
                </a:rPr>
                <a:t>x</a:t>
              </a:r>
              <a:r>
                <a:rPr lang="en-US" sz="1200" baseline="-25000" dirty="0">
                  <a:latin typeface="Times"/>
                  <a:cs typeface="Times"/>
                </a:rPr>
                <a:t>1</a:t>
              </a: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3207449" y="3258882"/>
            <a:ext cx="2800428" cy="2663696"/>
            <a:chOff x="584800" y="3643998"/>
            <a:chExt cx="2800428" cy="2663696"/>
          </a:xfrm>
        </p:grpSpPr>
        <p:cxnSp>
          <p:nvCxnSpPr>
            <p:cNvPr id="27" name="Straight Arrow Connector 26"/>
            <p:cNvCxnSpPr/>
            <p:nvPr/>
          </p:nvCxnSpPr>
          <p:spPr>
            <a:xfrm>
              <a:off x="855872" y="3651297"/>
              <a:ext cx="2368630" cy="0"/>
            </a:xfrm>
            <a:prstGeom prst="straightConnector1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/>
            <p:cNvSpPr txBox="1"/>
            <p:nvPr/>
          </p:nvSpPr>
          <p:spPr>
            <a:xfrm>
              <a:off x="3063775" y="3651297"/>
              <a:ext cx="32145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i="1" dirty="0">
                  <a:latin typeface="Times"/>
                  <a:cs typeface="Times"/>
                </a:rPr>
                <a:t>x</a:t>
              </a:r>
              <a:r>
                <a:rPr lang="en-US" sz="1200" baseline="-25000" dirty="0">
                  <a:latin typeface="Times"/>
                  <a:cs typeface="Times"/>
                </a:rPr>
                <a:t>2</a:t>
              </a:r>
            </a:p>
          </p:txBody>
        </p:sp>
        <p:cxnSp>
          <p:nvCxnSpPr>
            <p:cNvPr id="29" name="Straight Arrow Connector 28"/>
            <p:cNvCxnSpPr/>
            <p:nvPr/>
          </p:nvCxnSpPr>
          <p:spPr>
            <a:xfrm>
              <a:off x="843587" y="3643998"/>
              <a:ext cx="0" cy="2663696"/>
            </a:xfrm>
            <a:prstGeom prst="straightConnector1">
              <a:avLst/>
            </a:prstGeom>
            <a:ln w="28575" cmpd="sng">
              <a:solidFill>
                <a:schemeClr val="tx1">
                  <a:lumMod val="85000"/>
                  <a:lumOff val="15000"/>
                </a:schemeClr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/>
            <p:cNvSpPr txBox="1"/>
            <p:nvPr/>
          </p:nvSpPr>
          <p:spPr>
            <a:xfrm>
              <a:off x="584800" y="5909273"/>
              <a:ext cx="32145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i="1" dirty="0">
                  <a:latin typeface="Times"/>
                  <a:cs typeface="Times"/>
                </a:rPr>
                <a:t>x</a:t>
              </a:r>
              <a:r>
                <a:rPr lang="en-US" sz="1200" baseline="-25000" dirty="0">
                  <a:latin typeface="Times"/>
                  <a:cs typeface="Times"/>
                </a:rPr>
                <a:t>1</a:t>
              </a: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6066214" y="3267180"/>
            <a:ext cx="2800428" cy="2663696"/>
            <a:chOff x="584800" y="3643998"/>
            <a:chExt cx="2800428" cy="2663696"/>
          </a:xfrm>
        </p:grpSpPr>
        <p:cxnSp>
          <p:nvCxnSpPr>
            <p:cNvPr id="32" name="Straight Arrow Connector 31"/>
            <p:cNvCxnSpPr/>
            <p:nvPr/>
          </p:nvCxnSpPr>
          <p:spPr>
            <a:xfrm>
              <a:off x="855872" y="3651297"/>
              <a:ext cx="2368630" cy="0"/>
            </a:xfrm>
            <a:prstGeom prst="straightConnector1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/>
            <p:cNvSpPr txBox="1"/>
            <p:nvPr/>
          </p:nvSpPr>
          <p:spPr>
            <a:xfrm>
              <a:off x="3063775" y="3651297"/>
              <a:ext cx="32145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i="1" dirty="0">
                  <a:latin typeface="Times"/>
                  <a:cs typeface="Times"/>
                </a:rPr>
                <a:t>x</a:t>
              </a:r>
              <a:r>
                <a:rPr lang="en-US" sz="1200" baseline="-25000" dirty="0">
                  <a:latin typeface="Times"/>
                  <a:cs typeface="Times"/>
                </a:rPr>
                <a:t>2</a:t>
              </a:r>
            </a:p>
          </p:txBody>
        </p:sp>
        <p:cxnSp>
          <p:nvCxnSpPr>
            <p:cNvPr id="34" name="Straight Arrow Connector 33"/>
            <p:cNvCxnSpPr/>
            <p:nvPr/>
          </p:nvCxnSpPr>
          <p:spPr>
            <a:xfrm>
              <a:off x="843587" y="3643998"/>
              <a:ext cx="0" cy="2663696"/>
            </a:xfrm>
            <a:prstGeom prst="straightConnector1">
              <a:avLst/>
            </a:prstGeom>
            <a:ln w="28575" cmpd="sng">
              <a:solidFill>
                <a:schemeClr val="tx1">
                  <a:lumMod val="85000"/>
                  <a:lumOff val="15000"/>
                </a:schemeClr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/>
            <p:cNvSpPr txBox="1"/>
            <p:nvPr/>
          </p:nvSpPr>
          <p:spPr>
            <a:xfrm>
              <a:off x="584800" y="5909273"/>
              <a:ext cx="32145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i="1" dirty="0">
                  <a:latin typeface="Times"/>
                  <a:cs typeface="Times"/>
                </a:rPr>
                <a:t>x</a:t>
              </a:r>
              <a:r>
                <a:rPr lang="en-US" sz="1200" baseline="-25000" dirty="0">
                  <a:latin typeface="Times"/>
                  <a:cs typeface="Times"/>
                </a:rPr>
                <a:t>1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4800ADBB-9F48-474A-8009-F7195552A84D}"/>
              </a:ext>
            </a:extLst>
          </p:cNvPr>
          <p:cNvGrpSpPr/>
          <p:nvPr/>
        </p:nvGrpSpPr>
        <p:grpSpPr>
          <a:xfrm>
            <a:off x="204639" y="4509914"/>
            <a:ext cx="8910414" cy="2391740"/>
            <a:chOff x="155787" y="3826331"/>
            <a:chExt cx="8910414" cy="2391740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43B9B4B3-24D4-BE49-8913-3ED0902272AC}"/>
                </a:ext>
              </a:extLst>
            </p:cNvPr>
            <p:cNvSpPr txBox="1"/>
            <p:nvPr/>
          </p:nvSpPr>
          <p:spPr>
            <a:xfrm>
              <a:off x="957500" y="3828468"/>
              <a:ext cx="14064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score  = LOW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15C0724A-5ABE-C642-90DD-045CB87A154C}"/>
                </a:ext>
              </a:extLst>
            </p:cNvPr>
            <p:cNvSpPr txBox="1"/>
            <p:nvPr/>
          </p:nvSpPr>
          <p:spPr>
            <a:xfrm>
              <a:off x="3665405" y="3828468"/>
              <a:ext cx="18131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score  = MEDIUM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3EE2A12A-0769-BA44-83BA-80763981159D}"/>
                </a:ext>
              </a:extLst>
            </p:cNvPr>
            <p:cNvSpPr txBox="1"/>
            <p:nvPr/>
          </p:nvSpPr>
          <p:spPr>
            <a:xfrm>
              <a:off x="6691430" y="3826331"/>
              <a:ext cx="14509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score  = HIGH</a:t>
              </a:r>
            </a:p>
          </p:txBody>
        </p:sp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56D81FFF-F329-ED4C-A9FC-201EA2CBC5F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145201" y="4478171"/>
              <a:ext cx="2921000" cy="1739900"/>
            </a:xfrm>
            <a:prstGeom prst="rect">
              <a:avLst/>
            </a:prstGeom>
          </p:spPr>
        </p:pic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6365FB57-9471-0F47-8167-5B8AA5674BD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4115"/>
            <a:stretch/>
          </p:blipFill>
          <p:spPr>
            <a:xfrm>
              <a:off x="155787" y="4506334"/>
              <a:ext cx="3009900" cy="1631761"/>
            </a:xfrm>
            <a:prstGeom prst="rect">
              <a:avLst/>
            </a:prstGeom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11D728A7-C4A5-564D-905A-2D03290C0C7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316767" y="4417613"/>
              <a:ext cx="2510466" cy="151585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37127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81073" y="743050"/>
            <a:ext cx="5215486" cy="63496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21591" y="864638"/>
            <a:ext cx="4640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latin typeface="Arial"/>
                <a:cs typeface="Arial"/>
              </a:rPr>
              <a:t>Can our objects of interest be everywhere? </a:t>
            </a:r>
          </a:p>
        </p:txBody>
      </p:sp>
      <p:cxnSp>
        <p:nvCxnSpPr>
          <p:cNvPr id="7" name="Straight Arrow Connector 6"/>
          <p:cNvCxnSpPr>
            <a:stCxn id="4" idx="3"/>
          </p:cNvCxnSpPr>
          <p:nvPr/>
        </p:nvCxnSpPr>
        <p:spPr>
          <a:xfrm flipV="1">
            <a:off x="5296559" y="1053778"/>
            <a:ext cx="513441" cy="675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921864" y="869112"/>
            <a:ext cx="2497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latin typeface="Arial"/>
                <a:cs typeface="Arial"/>
              </a:rPr>
              <a:t>invariant to translation 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921872" y="305484"/>
            <a:ext cx="3151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latin typeface="Arial"/>
                <a:cs typeface="Arial"/>
              </a:rPr>
              <a:t>Selected features </a:t>
            </a:r>
            <a:r>
              <a:rPr lang="en-US" i="1" u="sng" dirty="0">
                <a:solidFill>
                  <a:srgbClr val="FF0000"/>
                </a:solidFill>
                <a:latin typeface="Arial"/>
                <a:cs typeface="Arial"/>
              </a:rPr>
              <a:t>must be</a:t>
            </a:r>
            <a:r>
              <a:rPr lang="en-US" i="1" dirty="0">
                <a:latin typeface="Arial"/>
                <a:cs typeface="Arial"/>
              </a:rPr>
              <a:t>…</a:t>
            </a:r>
          </a:p>
        </p:txBody>
      </p:sp>
      <p:sp>
        <p:nvSpPr>
          <p:cNvPr id="10" name="Rectangle 9"/>
          <p:cNvSpPr/>
          <p:nvPr/>
        </p:nvSpPr>
        <p:spPr>
          <a:xfrm>
            <a:off x="71329" y="1624990"/>
            <a:ext cx="5215486" cy="63496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11847" y="1746578"/>
            <a:ext cx="52050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latin typeface="Arial"/>
                <a:cs typeface="Arial"/>
              </a:rPr>
              <a:t>Can our objects of interest be in any orientation? </a:t>
            </a:r>
          </a:p>
        </p:txBody>
      </p:sp>
      <p:cxnSp>
        <p:nvCxnSpPr>
          <p:cNvPr id="12" name="Straight Arrow Connector 11"/>
          <p:cNvCxnSpPr>
            <a:stCxn id="10" idx="3"/>
          </p:cNvCxnSpPr>
          <p:nvPr/>
        </p:nvCxnSpPr>
        <p:spPr>
          <a:xfrm flipV="1">
            <a:off x="5286815" y="1935718"/>
            <a:ext cx="513441" cy="675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5912120" y="1751052"/>
            <a:ext cx="2202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latin typeface="Arial"/>
                <a:cs typeface="Arial"/>
              </a:rPr>
              <a:t>invariant to rotation</a:t>
            </a:r>
          </a:p>
        </p:txBody>
      </p:sp>
      <p:sp>
        <p:nvSpPr>
          <p:cNvPr id="16" name="Rectangle 15"/>
          <p:cNvSpPr/>
          <p:nvPr/>
        </p:nvSpPr>
        <p:spPr>
          <a:xfrm>
            <a:off x="5300327" y="798985"/>
            <a:ext cx="43648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i="1" dirty="0">
                <a:latin typeface="Arial"/>
                <a:cs typeface="Arial"/>
              </a:rPr>
              <a:t>yes</a:t>
            </a:r>
            <a:endParaRPr lang="en-US" sz="1200" dirty="0"/>
          </a:p>
        </p:txBody>
      </p:sp>
      <p:sp>
        <p:nvSpPr>
          <p:cNvPr id="17" name="Rectangle 16"/>
          <p:cNvSpPr/>
          <p:nvPr/>
        </p:nvSpPr>
        <p:spPr>
          <a:xfrm>
            <a:off x="5304095" y="1680925"/>
            <a:ext cx="43648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i="1" dirty="0">
                <a:latin typeface="Arial"/>
                <a:cs typeface="Arial"/>
              </a:rPr>
              <a:t>yes</a:t>
            </a:r>
            <a:endParaRPr lang="en-US" sz="1200" dirty="0"/>
          </a:p>
        </p:txBody>
      </p:sp>
      <p:sp>
        <p:nvSpPr>
          <p:cNvPr id="18" name="Rectangle 17"/>
          <p:cNvSpPr/>
          <p:nvPr/>
        </p:nvSpPr>
        <p:spPr>
          <a:xfrm>
            <a:off x="75097" y="2493420"/>
            <a:ext cx="5215486" cy="63496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115615" y="2615008"/>
            <a:ext cx="4550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latin typeface="Arial"/>
                <a:cs typeface="Arial"/>
              </a:rPr>
              <a:t>Can our objects of interest be of any size? </a:t>
            </a:r>
          </a:p>
        </p:txBody>
      </p:sp>
      <p:cxnSp>
        <p:nvCxnSpPr>
          <p:cNvPr id="20" name="Straight Arrow Connector 19"/>
          <p:cNvCxnSpPr>
            <a:stCxn id="18" idx="3"/>
          </p:cNvCxnSpPr>
          <p:nvPr/>
        </p:nvCxnSpPr>
        <p:spPr>
          <a:xfrm flipV="1">
            <a:off x="5290583" y="2804148"/>
            <a:ext cx="513441" cy="675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5915888" y="2619482"/>
            <a:ext cx="19712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latin typeface="Arial"/>
                <a:cs typeface="Arial"/>
              </a:rPr>
              <a:t>invariant to scale</a:t>
            </a:r>
          </a:p>
        </p:txBody>
      </p:sp>
      <p:sp>
        <p:nvSpPr>
          <p:cNvPr id="22" name="Rectangle 21"/>
          <p:cNvSpPr/>
          <p:nvPr/>
        </p:nvSpPr>
        <p:spPr>
          <a:xfrm>
            <a:off x="5307863" y="2549355"/>
            <a:ext cx="43648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i="1" dirty="0">
                <a:latin typeface="Arial"/>
                <a:cs typeface="Arial"/>
              </a:rPr>
              <a:t>yes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9792967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CF2D8910-32F8-E045-C435-E82DBDBA520C}"/>
              </a:ext>
            </a:extLst>
          </p:cNvPr>
          <p:cNvSpPr/>
          <p:nvPr/>
        </p:nvSpPr>
        <p:spPr>
          <a:xfrm>
            <a:off x="162148" y="2478447"/>
            <a:ext cx="2199023" cy="1155102"/>
          </a:xfrm>
          <a:prstGeom prst="roundRect">
            <a:avLst>
              <a:gd name="adj" fmla="val 10459"/>
            </a:avLst>
          </a:prstGeom>
          <a:solidFill>
            <a:schemeClr val="bg1">
              <a:lumMod val="9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4DA492CA-F8F6-AB65-E0BE-2035DCDF8C43}"/>
              </a:ext>
            </a:extLst>
          </p:cNvPr>
          <p:cNvSpPr/>
          <p:nvPr/>
        </p:nvSpPr>
        <p:spPr>
          <a:xfrm>
            <a:off x="160304" y="3993991"/>
            <a:ext cx="2199023" cy="1155102"/>
          </a:xfrm>
          <a:prstGeom prst="roundRect">
            <a:avLst>
              <a:gd name="adj" fmla="val 10459"/>
            </a:avLst>
          </a:prstGeom>
          <a:solidFill>
            <a:schemeClr val="bg1">
              <a:lumMod val="9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98A50177-F904-5B22-1E43-B94D10465AA3}"/>
              </a:ext>
            </a:extLst>
          </p:cNvPr>
          <p:cNvSpPr/>
          <p:nvPr/>
        </p:nvSpPr>
        <p:spPr>
          <a:xfrm>
            <a:off x="2763616" y="2478447"/>
            <a:ext cx="2199023" cy="1155102"/>
          </a:xfrm>
          <a:prstGeom prst="roundRect">
            <a:avLst>
              <a:gd name="adj" fmla="val 10459"/>
            </a:avLst>
          </a:prstGeom>
          <a:solidFill>
            <a:schemeClr val="bg1">
              <a:lumMod val="9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453D8448-3B8A-6D25-47C3-B873D3A57668}"/>
              </a:ext>
            </a:extLst>
          </p:cNvPr>
          <p:cNvSpPr/>
          <p:nvPr/>
        </p:nvSpPr>
        <p:spPr>
          <a:xfrm>
            <a:off x="1503941" y="2725275"/>
            <a:ext cx="422573" cy="612737"/>
          </a:xfrm>
          <a:custGeom>
            <a:avLst/>
            <a:gdLst>
              <a:gd name="connsiteX0" fmla="*/ 0 w 2963364"/>
              <a:gd name="connsiteY0" fmla="*/ 820696 h 820696"/>
              <a:gd name="connsiteX1" fmla="*/ 1147468 w 2963364"/>
              <a:gd name="connsiteY1" fmla="*/ 816983 h 820696"/>
              <a:gd name="connsiteX2" fmla="*/ 1288581 w 2963364"/>
              <a:gd name="connsiteY2" fmla="*/ 753852 h 820696"/>
              <a:gd name="connsiteX3" fmla="*/ 1448261 w 2963364"/>
              <a:gd name="connsiteY3" fmla="*/ 701863 h 820696"/>
              <a:gd name="connsiteX4" fmla="*/ 1596800 w 2963364"/>
              <a:gd name="connsiteY4" fmla="*/ 549607 h 820696"/>
              <a:gd name="connsiteX5" fmla="*/ 1749053 w 2963364"/>
              <a:gd name="connsiteY5" fmla="*/ 330507 h 820696"/>
              <a:gd name="connsiteX6" fmla="*/ 1893879 w 2963364"/>
              <a:gd name="connsiteY6" fmla="*/ 196820 h 820696"/>
              <a:gd name="connsiteX7" fmla="*/ 2053559 w 2963364"/>
              <a:gd name="connsiteY7" fmla="*/ 22283 h 820696"/>
              <a:gd name="connsiteX8" fmla="*/ 2209526 w 2963364"/>
              <a:gd name="connsiteY8" fmla="*/ 22283 h 820696"/>
              <a:gd name="connsiteX9" fmla="*/ 2350638 w 2963364"/>
              <a:gd name="connsiteY9" fmla="*/ 204247 h 820696"/>
              <a:gd name="connsiteX10" fmla="*/ 2510318 w 2963364"/>
              <a:gd name="connsiteY10" fmla="*/ 490190 h 820696"/>
              <a:gd name="connsiteX11" fmla="*/ 2651431 w 2963364"/>
              <a:gd name="connsiteY11" fmla="*/ 661013 h 820696"/>
              <a:gd name="connsiteX12" fmla="*/ 2807397 w 2963364"/>
              <a:gd name="connsiteY12" fmla="*/ 761279 h 820696"/>
              <a:gd name="connsiteX13" fmla="*/ 2963364 w 2963364"/>
              <a:gd name="connsiteY13" fmla="*/ 816983 h 820696"/>
              <a:gd name="connsiteX0" fmla="*/ 0 w 2963364"/>
              <a:gd name="connsiteY0" fmla="*/ 820696 h 857295"/>
              <a:gd name="connsiteX1" fmla="*/ 1147468 w 2963364"/>
              <a:gd name="connsiteY1" fmla="*/ 816983 h 857295"/>
              <a:gd name="connsiteX2" fmla="*/ 1288581 w 2963364"/>
              <a:gd name="connsiteY2" fmla="*/ 753852 h 857295"/>
              <a:gd name="connsiteX3" fmla="*/ 1448261 w 2963364"/>
              <a:gd name="connsiteY3" fmla="*/ 701863 h 857295"/>
              <a:gd name="connsiteX4" fmla="*/ 1596800 w 2963364"/>
              <a:gd name="connsiteY4" fmla="*/ 549607 h 857295"/>
              <a:gd name="connsiteX5" fmla="*/ 1749053 w 2963364"/>
              <a:gd name="connsiteY5" fmla="*/ 330507 h 857295"/>
              <a:gd name="connsiteX6" fmla="*/ 1893879 w 2963364"/>
              <a:gd name="connsiteY6" fmla="*/ 196820 h 857295"/>
              <a:gd name="connsiteX7" fmla="*/ 2053559 w 2963364"/>
              <a:gd name="connsiteY7" fmla="*/ 22283 h 857295"/>
              <a:gd name="connsiteX8" fmla="*/ 2209526 w 2963364"/>
              <a:gd name="connsiteY8" fmla="*/ 22283 h 857295"/>
              <a:gd name="connsiteX9" fmla="*/ 2350638 w 2963364"/>
              <a:gd name="connsiteY9" fmla="*/ 204247 h 857295"/>
              <a:gd name="connsiteX10" fmla="*/ 2510318 w 2963364"/>
              <a:gd name="connsiteY10" fmla="*/ 490190 h 857295"/>
              <a:gd name="connsiteX11" fmla="*/ 2651431 w 2963364"/>
              <a:gd name="connsiteY11" fmla="*/ 661013 h 857295"/>
              <a:gd name="connsiteX12" fmla="*/ 2807397 w 2963364"/>
              <a:gd name="connsiteY12" fmla="*/ 761279 h 857295"/>
              <a:gd name="connsiteX13" fmla="*/ 2963364 w 2963364"/>
              <a:gd name="connsiteY13" fmla="*/ 816983 h 857295"/>
              <a:gd name="connsiteX0" fmla="*/ 0 w 2963364"/>
              <a:gd name="connsiteY0" fmla="*/ 820696 h 857840"/>
              <a:gd name="connsiteX1" fmla="*/ 805827 w 2963364"/>
              <a:gd name="connsiteY1" fmla="*/ 857832 h 857840"/>
              <a:gd name="connsiteX2" fmla="*/ 1147468 w 2963364"/>
              <a:gd name="connsiteY2" fmla="*/ 816983 h 857840"/>
              <a:gd name="connsiteX3" fmla="*/ 1288581 w 2963364"/>
              <a:gd name="connsiteY3" fmla="*/ 753852 h 857840"/>
              <a:gd name="connsiteX4" fmla="*/ 1448261 w 2963364"/>
              <a:gd name="connsiteY4" fmla="*/ 701863 h 857840"/>
              <a:gd name="connsiteX5" fmla="*/ 1596800 w 2963364"/>
              <a:gd name="connsiteY5" fmla="*/ 549607 h 857840"/>
              <a:gd name="connsiteX6" fmla="*/ 1749053 w 2963364"/>
              <a:gd name="connsiteY6" fmla="*/ 330507 h 857840"/>
              <a:gd name="connsiteX7" fmla="*/ 1893879 w 2963364"/>
              <a:gd name="connsiteY7" fmla="*/ 196820 h 857840"/>
              <a:gd name="connsiteX8" fmla="*/ 2053559 w 2963364"/>
              <a:gd name="connsiteY8" fmla="*/ 22283 h 857840"/>
              <a:gd name="connsiteX9" fmla="*/ 2209526 w 2963364"/>
              <a:gd name="connsiteY9" fmla="*/ 22283 h 857840"/>
              <a:gd name="connsiteX10" fmla="*/ 2350638 w 2963364"/>
              <a:gd name="connsiteY10" fmla="*/ 204247 h 857840"/>
              <a:gd name="connsiteX11" fmla="*/ 2510318 w 2963364"/>
              <a:gd name="connsiteY11" fmla="*/ 490190 h 857840"/>
              <a:gd name="connsiteX12" fmla="*/ 2651431 w 2963364"/>
              <a:gd name="connsiteY12" fmla="*/ 661013 h 857840"/>
              <a:gd name="connsiteX13" fmla="*/ 2807397 w 2963364"/>
              <a:gd name="connsiteY13" fmla="*/ 761279 h 857840"/>
              <a:gd name="connsiteX14" fmla="*/ 2963364 w 2963364"/>
              <a:gd name="connsiteY14" fmla="*/ 816983 h 857840"/>
              <a:gd name="connsiteX0" fmla="*/ 0 w 2963364"/>
              <a:gd name="connsiteY0" fmla="*/ 820696 h 825156"/>
              <a:gd name="connsiteX1" fmla="*/ 798400 w 2963364"/>
              <a:gd name="connsiteY1" fmla="*/ 824410 h 825156"/>
              <a:gd name="connsiteX2" fmla="*/ 1147468 w 2963364"/>
              <a:gd name="connsiteY2" fmla="*/ 816983 h 825156"/>
              <a:gd name="connsiteX3" fmla="*/ 1288581 w 2963364"/>
              <a:gd name="connsiteY3" fmla="*/ 753852 h 825156"/>
              <a:gd name="connsiteX4" fmla="*/ 1448261 w 2963364"/>
              <a:gd name="connsiteY4" fmla="*/ 701863 h 825156"/>
              <a:gd name="connsiteX5" fmla="*/ 1596800 w 2963364"/>
              <a:gd name="connsiteY5" fmla="*/ 549607 h 825156"/>
              <a:gd name="connsiteX6" fmla="*/ 1749053 w 2963364"/>
              <a:gd name="connsiteY6" fmla="*/ 330507 h 825156"/>
              <a:gd name="connsiteX7" fmla="*/ 1893879 w 2963364"/>
              <a:gd name="connsiteY7" fmla="*/ 196820 h 825156"/>
              <a:gd name="connsiteX8" fmla="*/ 2053559 w 2963364"/>
              <a:gd name="connsiteY8" fmla="*/ 22283 h 825156"/>
              <a:gd name="connsiteX9" fmla="*/ 2209526 w 2963364"/>
              <a:gd name="connsiteY9" fmla="*/ 22283 h 825156"/>
              <a:gd name="connsiteX10" fmla="*/ 2350638 w 2963364"/>
              <a:gd name="connsiteY10" fmla="*/ 204247 h 825156"/>
              <a:gd name="connsiteX11" fmla="*/ 2510318 w 2963364"/>
              <a:gd name="connsiteY11" fmla="*/ 490190 h 825156"/>
              <a:gd name="connsiteX12" fmla="*/ 2651431 w 2963364"/>
              <a:gd name="connsiteY12" fmla="*/ 661013 h 825156"/>
              <a:gd name="connsiteX13" fmla="*/ 2807397 w 2963364"/>
              <a:gd name="connsiteY13" fmla="*/ 761279 h 825156"/>
              <a:gd name="connsiteX14" fmla="*/ 2963364 w 2963364"/>
              <a:gd name="connsiteY14" fmla="*/ 816983 h 825156"/>
              <a:gd name="connsiteX0" fmla="*/ 0 w 2164964"/>
              <a:gd name="connsiteY0" fmla="*/ 824410 h 824930"/>
              <a:gd name="connsiteX1" fmla="*/ 349068 w 2164964"/>
              <a:gd name="connsiteY1" fmla="*/ 816983 h 824930"/>
              <a:gd name="connsiteX2" fmla="*/ 490181 w 2164964"/>
              <a:gd name="connsiteY2" fmla="*/ 753852 h 824930"/>
              <a:gd name="connsiteX3" fmla="*/ 649861 w 2164964"/>
              <a:gd name="connsiteY3" fmla="*/ 701863 h 824930"/>
              <a:gd name="connsiteX4" fmla="*/ 798400 w 2164964"/>
              <a:gd name="connsiteY4" fmla="*/ 549607 h 824930"/>
              <a:gd name="connsiteX5" fmla="*/ 950653 w 2164964"/>
              <a:gd name="connsiteY5" fmla="*/ 330507 h 824930"/>
              <a:gd name="connsiteX6" fmla="*/ 1095479 w 2164964"/>
              <a:gd name="connsiteY6" fmla="*/ 196820 h 824930"/>
              <a:gd name="connsiteX7" fmla="*/ 1255159 w 2164964"/>
              <a:gd name="connsiteY7" fmla="*/ 22283 h 824930"/>
              <a:gd name="connsiteX8" fmla="*/ 1411126 w 2164964"/>
              <a:gd name="connsiteY8" fmla="*/ 22283 h 824930"/>
              <a:gd name="connsiteX9" fmla="*/ 1552238 w 2164964"/>
              <a:gd name="connsiteY9" fmla="*/ 204247 h 824930"/>
              <a:gd name="connsiteX10" fmla="*/ 1711918 w 2164964"/>
              <a:gd name="connsiteY10" fmla="*/ 490190 h 824930"/>
              <a:gd name="connsiteX11" fmla="*/ 1853031 w 2164964"/>
              <a:gd name="connsiteY11" fmla="*/ 661013 h 824930"/>
              <a:gd name="connsiteX12" fmla="*/ 2008997 w 2164964"/>
              <a:gd name="connsiteY12" fmla="*/ 761279 h 824930"/>
              <a:gd name="connsiteX13" fmla="*/ 2164964 w 2164964"/>
              <a:gd name="connsiteY13" fmla="*/ 816983 h 824930"/>
              <a:gd name="connsiteX0" fmla="*/ 0 w 1815896"/>
              <a:gd name="connsiteY0" fmla="*/ 816983 h 816983"/>
              <a:gd name="connsiteX1" fmla="*/ 141113 w 1815896"/>
              <a:gd name="connsiteY1" fmla="*/ 753852 h 816983"/>
              <a:gd name="connsiteX2" fmla="*/ 300793 w 1815896"/>
              <a:gd name="connsiteY2" fmla="*/ 701863 h 816983"/>
              <a:gd name="connsiteX3" fmla="*/ 449332 w 1815896"/>
              <a:gd name="connsiteY3" fmla="*/ 549607 h 816983"/>
              <a:gd name="connsiteX4" fmla="*/ 601585 w 1815896"/>
              <a:gd name="connsiteY4" fmla="*/ 330507 h 816983"/>
              <a:gd name="connsiteX5" fmla="*/ 746411 w 1815896"/>
              <a:gd name="connsiteY5" fmla="*/ 196820 h 816983"/>
              <a:gd name="connsiteX6" fmla="*/ 906091 w 1815896"/>
              <a:gd name="connsiteY6" fmla="*/ 22283 h 816983"/>
              <a:gd name="connsiteX7" fmla="*/ 1062058 w 1815896"/>
              <a:gd name="connsiteY7" fmla="*/ 22283 h 816983"/>
              <a:gd name="connsiteX8" fmla="*/ 1203170 w 1815896"/>
              <a:gd name="connsiteY8" fmla="*/ 204247 h 816983"/>
              <a:gd name="connsiteX9" fmla="*/ 1362850 w 1815896"/>
              <a:gd name="connsiteY9" fmla="*/ 490190 h 816983"/>
              <a:gd name="connsiteX10" fmla="*/ 1503963 w 1815896"/>
              <a:gd name="connsiteY10" fmla="*/ 661013 h 816983"/>
              <a:gd name="connsiteX11" fmla="*/ 1659929 w 1815896"/>
              <a:gd name="connsiteY11" fmla="*/ 761279 h 816983"/>
              <a:gd name="connsiteX12" fmla="*/ 1815896 w 1815896"/>
              <a:gd name="connsiteY12" fmla="*/ 816983 h 816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815896" h="816983">
                <a:moveTo>
                  <a:pt x="0" y="816983"/>
                </a:moveTo>
                <a:cubicBezTo>
                  <a:pt x="81697" y="805223"/>
                  <a:pt x="90981" y="773039"/>
                  <a:pt x="141113" y="753852"/>
                </a:cubicBezTo>
                <a:cubicBezTo>
                  <a:pt x="191245" y="734665"/>
                  <a:pt x="249423" y="735904"/>
                  <a:pt x="300793" y="701863"/>
                </a:cubicBezTo>
                <a:cubicBezTo>
                  <a:pt x="352163" y="667822"/>
                  <a:pt x="399200" y="611500"/>
                  <a:pt x="449332" y="549607"/>
                </a:cubicBezTo>
                <a:cubicBezTo>
                  <a:pt x="499464" y="487714"/>
                  <a:pt x="552072" y="389305"/>
                  <a:pt x="601585" y="330507"/>
                </a:cubicBezTo>
                <a:cubicBezTo>
                  <a:pt x="651098" y="271709"/>
                  <a:pt x="695660" y="248191"/>
                  <a:pt x="746411" y="196820"/>
                </a:cubicBezTo>
                <a:cubicBezTo>
                  <a:pt x="797162" y="145449"/>
                  <a:pt x="853483" y="51372"/>
                  <a:pt x="906091" y="22283"/>
                </a:cubicBezTo>
                <a:cubicBezTo>
                  <a:pt x="958699" y="-6806"/>
                  <a:pt x="1012545" y="-8044"/>
                  <a:pt x="1062058" y="22283"/>
                </a:cubicBezTo>
                <a:cubicBezTo>
                  <a:pt x="1111571" y="52610"/>
                  <a:pt x="1153038" y="126263"/>
                  <a:pt x="1203170" y="204247"/>
                </a:cubicBezTo>
                <a:cubicBezTo>
                  <a:pt x="1253302" y="282231"/>
                  <a:pt x="1312718" y="414062"/>
                  <a:pt x="1362850" y="490190"/>
                </a:cubicBezTo>
                <a:cubicBezTo>
                  <a:pt x="1412982" y="566318"/>
                  <a:pt x="1454450" y="615831"/>
                  <a:pt x="1503963" y="661013"/>
                </a:cubicBezTo>
                <a:cubicBezTo>
                  <a:pt x="1553476" y="706194"/>
                  <a:pt x="1607940" y="735284"/>
                  <a:pt x="1659929" y="761279"/>
                </a:cubicBezTo>
                <a:cubicBezTo>
                  <a:pt x="1711918" y="787274"/>
                  <a:pt x="1815896" y="816983"/>
                  <a:pt x="1815896" y="816983"/>
                </a:cubicBezTo>
              </a:path>
            </a:pathLst>
          </a:custGeom>
          <a:solidFill>
            <a:srgbClr val="FAC090">
              <a:alpha val="53000"/>
            </a:srgbClr>
          </a:solidFill>
          <a:ln>
            <a:solidFill>
              <a:srgbClr val="E46C0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E15C0FB4-26C4-8FBC-5606-D4B118EF8300}"/>
              </a:ext>
            </a:extLst>
          </p:cNvPr>
          <p:cNvSpPr/>
          <p:nvPr/>
        </p:nvSpPr>
        <p:spPr>
          <a:xfrm>
            <a:off x="592412" y="2693141"/>
            <a:ext cx="422573" cy="660433"/>
          </a:xfrm>
          <a:custGeom>
            <a:avLst/>
            <a:gdLst>
              <a:gd name="connsiteX0" fmla="*/ 0 w 2956079"/>
              <a:gd name="connsiteY0" fmla="*/ 873383 h 891292"/>
              <a:gd name="connsiteX1" fmla="*/ 93062 w 2956079"/>
              <a:gd name="connsiteY1" fmla="*/ 873383 h 891292"/>
              <a:gd name="connsiteX2" fmla="*/ 229917 w 2956079"/>
              <a:gd name="connsiteY2" fmla="*/ 687255 h 891292"/>
              <a:gd name="connsiteX3" fmla="*/ 377721 w 2956079"/>
              <a:gd name="connsiteY3" fmla="*/ 380691 h 891292"/>
              <a:gd name="connsiteX4" fmla="*/ 525525 w 2956079"/>
              <a:gd name="connsiteY4" fmla="*/ 150768 h 891292"/>
              <a:gd name="connsiteX5" fmla="*/ 673329 w 2956079"/>
              <a:gd name="connsiteY5" fmla="*/ 8435 h 891292"/>
              <a:gd name="connsiteX6" fmla="*/ 837556 w 2956079"/>
              <a:gd name="connsiteY6" fmla="*/ 30332 h 891292"/>
              <a:gd name="connsiteX7" fmla="*/ 979885 w 2956079"/>
              <a:gd name="connsiteY7" fmla="*/ 145294 h 891292"/>
              <a:gd name="connsiteX8" fmla="*/ 1138638 w 2956079"/>
              <a:gd name="connsiteY8" fmla="*/ 358794 h 891292"/>
              <a:gd name="connsiteX9" fmla="*/ 1275493 w 2956079"/>
              <a:gd name="connsiteY9" fmla="*/ 610614 h 891292"/>
              <a:gd name="connsiteX10" fmla="*/ 1439720 w 2956079"/>
              <a:gd name="connsiteY10" fmla="*/ 731050 h 891292"/>
              <a:gd name="connsiteX11" fmla="*/ 1592998 w 2956079"/>
              <a:gd name="connsiteY11" fmla="*/ 791268 h 891292"/>
              <a:gd name="connsiteX12" fmla="*/ 1746276 w 2956079"/>
              <a:gd name="connsiteY12" fmla="*/ 818640 h 891292"/>
              <a:gd name="connsiteX13" fmla="*/ 1959771 w 2956079"/>
              <a:gd name="connsiteY13" fmla="*/ 862434 h 891292"/>
              <a:gd name="connsiteX14" fmla="*/ 2956079 w 2956079"/>
              <a:gd name="connsiteY14" fmla="*/ 862434 h 891292"/>
              <a:gd name="connsiteX0" fmla="*/ 0 w 2956079"/>
              <a:gd name="connsiteY0" fmla="*/ 873383 h 880577"/>
              <a:gd name="connsiteX1" fmla="*/ 93062 w 2956079"/>
              <a:gd name="connsiteY1" fmla="*/ 873383 h 880577"/>
              <a:gd name="connsiteX2" fmla="*/ 229917 w 2956079"/>
              <a:gd name="connsiteY2" fmla="*/ 687255 h 880577"/>
              <a:gd name="connsiteX3" fmla="*/ 377721 w 2956079"/>
              <a:gd name="connsiteY3" fmla="*/ 380691 h 880577"/>
              <a:gd name="connsiteX4" fmla="*/ 525525 w 2956079"/>
              <a:gd name="connsiteY4" fmla="*/ 150768 h 880577"/>
              <a:gd name="connsiteX5" fmla="*/ 673329 w 2956079"/>
              <a:gd name="connsiteY5" fmla="*/ 8435 h 880577"/>
              <a:gd name="connsiteX6" fmla="*/ 837556 w 2956079"/>
              <a:gd name="connsiteY6" fmla="*/ 30332 h 880577"/>
              <a:gd name="connsiteX7" fmla="*/ 979885 w 2956079"/>
              <a:gd name="connsiteY7" fmla="*/ 145294 h 880577"/>
              <a:gd name="connsiteX8" fmla="*/ 1138638 w 2956079"/>
              <a:gd name="connsiteY8" fmla="*/ 358794 h 880577"/>
              <a:gd name="connsiteX9" fmla="*/ 1275493 w 2956079"/>
              <a:gd name="connsiteY9" fmla="*/ 610614 h 880577"/>
              <a:gd name="connsiteX10" fmla="*/ 1439720 w 2956079"/>
              <a:gd name="connsiteY10" fmla="*/ 731050 h 880577"/>
              <a:gd name="connsiteX11" fmla="*/ 1592998 w 2956079"/>
              <a:gd name="connsiteY11" fmla="*/ 791268 h 880577"/>
              <a:gd name="connsiteX12" fmla="*/ 1746276 w 2956079"/>
              <a:gd name="connsiteY12" fmla="*/ 818640 h 880577"/>
              <a:gd name="connsiteX13" fmla="*/ 1959771 w 2956079"/>
              <a:gd name="connsiteY13" fmla="*/ 862434 h 880577"/>
              <a:gd name="connsiteX14" fmla="*/ 2956079 w 2956079"/>
              <a:gd name="connsiteY14" fmla="*/ 862434 h 880577"/>
              <a:gd name="connsiteX0" fmla="*/ 0 w 1959771"/>
              <a:gd name="connsiteY0" fmla="*/ 873383 h 880577"/>
              <a:gd name="connsiteX1" fmla="*/ 93062 w 1959771"/>
              <a:gd name="connsiteY1" fmla="*/ 873383 h 880577"/>
              <a:gd name="connsiteX2" fmla="*/ 229917 w 1959771"/>
              <a:gd name="connsiteY2" fmla="*/ 687255 h 880577"/>
              <a:gd name="connsiteX3" fmla="*/ 377721 w 1959771"/>
              <a:gd name="connsiteY3" fmla="*/ 380691 h 880577"/>
              <a:gd name="connsiteX4" fmla="*/ 525525 w 1959771"/>
              <a:gd name="connsiteY4" fmla="*/ 150768 h 880577"/>
              <a:gd name="connsiteX5" fmla="*/ 673329 w 1959771"/>
              <a:gd name="connsiteY5" fmla="*/ 8435 h 880577"/>
              <a:gd name="connsiteX6" fmla="*/ 837556 w 1959771"/>
              <a:gd name="connsiteY6" fmla="*/ 30332 h 880577"/>
              <a:gd name="connsiteX7" fmla="*/ 979885 w 1959771"/>
              <a:gd name="connsiteY7" fmla="*/ 145294 h 880577"/>
              <a:gd name="connsiteX8" fmla="*/ 1138638 w 1959771"/>
              <a:gd name="connsiteY8" fmla="*/ 358794 h 880577"/>
              <a:gd name="connsiteX9" fmla="*/ 1275493 w 1959771"/>
              <a:gd name="connsiteY9" fmla="*/ 610614 h 880577"/>
              <a:gd name="connsiteX10" fmla="*/ 1439720 w 1959771"/>
              <a:gd name="connsiteY10" fmla="*/ 731050 h 880577"/>
              <a:gd name="connsiteX11" fmla="*/ 1592998 w 1959771"/>
              <a:gd name="connsiteY11" fmla="*/ 791268 h 880577"/>
              <a:gd name="connsiteX12" fmla="*/ 1746276 w 1959771"/>
              <a:gd name="connsiteY12" fmla="*/ 818640 h 880577"/>
              <a:gd name="connsiteX13" fmla="*/ 1959771 w 1959771"/>
              <a:gd name="connsiteY13" fmla="*/ 862434 h 880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59771" h="880577">
                <a:moveTo>
                  <a:pt x="0" y="873383"/>
                </a:moveTo>
                <a:cubicBezTo>
                  <a:pt x="27371" y="888893"/>
                  <a:pt x="54743" y="874695"/>
                  <a:pt x="93062" y="873383"/>
                </a:cubicBezTo>
                <a:cubicBezTo>
                  <a:pt x="131381" y="872071"/>
                  <a:pt x="182474" y="769370"/>
                  <a:pt x="229917" y="687255"/>
                </a:cubicBezTo>
                <a:cubicBezTo>
                  <a:pt x="277360" y="605140"/>
                  <a:pt x="328453" y="470105"/>
                  <a:pt x="377721" y="380691"/>
                </a:cubicBezTo>
                <a:cubicBezTo>
                  <a:pt x="426989" y="291277"/>
                  <a:pt x="476257" y="212811"/>
                  <a:pt x="525525" y="150768"/>
                </a:cubicBezTo>
                <a:cubicBezTo>
                  <a:pt x="574793" y="88725"/>
                  <a:pt x="621324" y="28508"/>
                  <a:pt x="673329" y="8435"/>
                </a:cubicBezTo>
                <a:cubicBezTo>
                  <a:pt x="725334" y="-11638"/>
                  <a:pt x="786463" y="7522"/>
                  <a:pt x="837556" y="30332"/>
                </a:cubicBezTo>
                <a:cubicBezTo>
                  <a:pt x="888649" y="53142"/>
                  <a:pt x="929705" y="90550"/>
                  <a:pt x="979885" y="145294"/>
                </a:cubicBezTo>
                <a:cubicBezTo>
                  <a:pt x="1030065" y="200038"/>
                  <a:pt x="1089370" y="281241"/>
                  <a:pt x="1138638" y="358794"/>
                </a:cubicBezTo>
                <a:cubicBezTo>
                  <a:pt x="1187906" y="436347"/>
                  <a:pt x="1225313" y="548571"/>
                  <a:pt x="1275493" y="610614"/>
                </a:cubicBezTo>
                <a:cubicBezTo>
                  <a:pt x="1325673" y="672657"/>
                  <a:pt x="1386803" y="700941"/>
                  <a:pt x="1439720" y="731050"/>
                </a:cubicBezTo>
                <a:cubicBezTo>
                  <a:pt x="1492638" y="761159"/>
                  <a:pt x="1541905" y="776670"/>
                  <a:pt x="1592998" y="791268"/>
                </a:cubicBezTo>
                <a:cubicBezTo>
                  <a:pt x="1644091" y="805866"/>
                  <a:pt x="1685147" y="806779"/>
                  <a:pt x="1746276" y="818640"/>
                </a:cubicBezTo>
                <a:cubicBezTo>
                  <a:pt x="1807405" y="830501"/>
                  <a:pt x="1758137" y="855135"/>
                  <a:pt x="1959771" y="862434"/>
                </a:cubicBezTo>
              </a:path>
            </a:pathLst>
          </a:custGeom>
          <a:solidFill>
            <a:schemeClr val="accent1">
              <a:lumMod val="60000"/>
              <a:lumOff val="40000"/>
              <a:alpha val="51000"/>
            </a:schemeClr>
          </a:solidFill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DEFBB30F-4239-12D0-4E20-51397F6D30E0}"/>
              </a:ext>
            </a:extLst>
          </p:cNvPr>
          <p:cNvSpPr/>
          <p:nvPr/>
        </p:nvSpPr>
        <p:spPr>
          <a:xfrm>
            <a:off x="1275126" y="4245522"/>
            <a:ext cx="893849" cy="612737"/>
          </a:xfrm>
          <a:custGeom>
            <a:avLst/>
            <a:gdLst>
              <a:gd name="connsiteX0" fmla="*/ 0 w 2963364"/>
              <a:gd name="connsiteY0" fmla="*/ 820696 h 820696"/>
              <a:gd name="connsiteX1" fmla="*/ 1147468 w 2963364"/>
              <a:gd name="connsiteY1" fmla="*/ 816983 h 820696"/>
              <a:gd name="connsiteX2" fmla="*/ 1288581 w 2963364"/>
              <a:gd name="connsiteY2" fmla="*/ 753852 h 820696"/>
              <a:gd name="connsiteX3" fmla="*/ 1448261 w 2963364"/>
              <a:gd name="connsiteY3" fmla="*/ 701863 h 820696"/>
              <a:gd name="connsiteX4" fmla="*/ 1596800 w 2963364"/>
              <a:gd name="connsiteY4" fmla="*/ 549607 h 820696"/>
              <a:gd name="connsiteX5" fmla="*/ 1749053 w 2963364"/>
              <a:gd name="connsiteY5" fmla="*/ 330507 h 820696"/>
              <a:gd name="connsiteX6" fmla="*/ 1893879 w 2963364"/>
              <a:gd name="connsiteY6" fmla="*/ 196820 h 820696"/>
              <a:gd name="connsiteX7" fmla="*/ 2053559 w 2963364"/>
              <a:gd name="connsiteY7" fmla="*/ 22283 h 820696"/>
              <a:gd name="connsiteX8" fmla="*/ 2209526 w 2963364"/>
              <a:gd name="connsiteY8" fmla="*/ 22283 h 820696"/>
              <a:gd name="connsiteX9" fmla="*/ 2350638 w 2963364"/>
              <a:gd name="connsiteY9" fmla="*/ 204247 h 820696"/>
              <a:gd name="connsiteX10" fmla="*/ 2510318 w 2963364"/>
              <a:gd name="connsiteY10" fmla="*/ 490190 h 820696"/>
              <a:gd name="connsiteX11" fmla="*/ 2651431 w 2963364"/>
              <a:gd name="connsiteY11" fmla="*/ 661013 h 820696"/>
              <a:gd name="connsiteX12" fmla="*/ 2807397 w 2963364"/>
              <a:gd name="connsiteY12" fmla="*/ 761279 h 820696"/>
              <a:gd name="connsiteX13" fmla="*/ 2963364 w 2963364"/>
              <a:gd name="connsiteY13" fmla="*/ 816983 h 820696"/>
              <a:gd name="connsiteX0" fmla="*/ 0 w 2963364"/>
              <a:gd name="connsiteY0" fmla="*/ 820696 h 857295"/>
              <a:gd name="connsiteX1" fmla="*/ 1147468 w 2963364"/>
              <a:gd name="connsiteY1" fmla="*/ 816983 h 857295"/>
              <a:gd name="connsiteX2" fmla="*/ 1288581 w 2963364"/>
              <a:gd name="connsiteY2" fmla="*/ 753852 h 857295"/>
              <a:gd name="connsiteX3" fmla="*/ 1448261 w 2963364"/>
              <a:gd name="connsiteY3" fmla="*/ 701863 h 857295"/>
              <a:gd name="connsiteX4" fmla="*/ 1596800 w 2963364"/>
              <a:gd name="connsiteY4" fmla="*/ 549607 h 857295"/>
              <a:gd name="connsiteX5" fmla="*/ 1749053 w 2963364"/>
              <a:gd name="connsiteY5" fmla="*/ 330507 h 857295"/>
              <a:gd name="connsiteX6" fmla="*/ 1893879 w 2963364"/>
              <a:gd name="connsiteY6" fmla="*/ 196820 h 857295"/>
              <a:gd name="connsiteX7" fmla="*/ 2053559 w 2963364"/>
              <a:gd name="connsiteY7" fmla="*/ 22283 h 857295"/>
              <a:gd name="connsiteX8" fmla="*/ 2209526 w 2963364"/>
              <a:gd name="connsiteY8" fmla="*/ 22283 h 857295"/>
              <a:gd name="connsiteX9" fmla="*/ 2350638 w 2963364"/>
              <a:gd name="connsiteY9" fmla="*/ 204247 h 857295"/>
              <a:gd name="connsiteX10" fmla="*/ 2510318 w 2963364"/>
              <a:gd name="connsiteY10" fmla="*/ 490190 h 857295"/>
              <a:gd name="connsiteX11" fmla="*/ 2651431 w 2963364"/>
              <a:gd name="connsiteY11" fmla="*/ 661013 h 857295"/>
              <a:gd name="connsiteX12" fmla="*/ 2807397 w 2963364"/>
              <a:gd name="connsiteY12" fmla="*/ 761279 h 857295"/>
              <a:gd name="connsiteX13" fmla="*/ 2963364 w 2963364"/>
              <a:gd name="connsiteY13" fmla="*/ 816983 h 857295"/>
              <a:gd name="connsiteX0" fmla="*/ 0 w 2963364"/>
              <a:gd name="connsiteY0" fmla="*/ 820696 h 857840"/>
              <a:gd name="connsiteX1" fmla="*/ 805827 w 2963364"/>
              <a:gd name="connsiteY1" fmla="*/ 857832 h 857840"/>
              <a:gd name="connsiteX2" fmla="*/ 1147468 w 2963364"/>
              <a:gd name="connsiteY2" fmla="*/ 816983 h 857840"/>
              <a:gd name="connsiteX3" fmla="*/ 1288581 w 2963364"/>
              <a:gd name="connsiteY3" fmla="*/ 753852 h 857840"/>
              <a:gd name="connsiteX4" fmla="*/ 1448261 w 2963364"/>
              <a:gd name="connsiteY4" fmla="*/ 701863 h 857840"/>
              <a:gd name="connsiteX5" fmla="*/ 1596800 w 2963364"/>
              <a:gd name="connsiteY5" fmla="*/ 549607 h 857840"/>
              <a:gd name="connsiteX6" fmla="*/ 1749053 w 2963364"/>
              <a:gd name="connsiteY6" fmla="*/ 330507 h 857840"/>
              <a:gd name="connsiteX7" fmla="*/ 1893879 w 2963364"/>
              <a:gd name="connsiteY7" fmla="*/ 196820 h 857840"/>
              <a:gd name="connsiteX8" fmla="*/ 2053559 w 2963364"/>
              <a:gd name="connsiteY8" fmla="*/ 22283 h 857840"/>
              <a:gd name="connsiteX9" fmla="*/ 2209526 w 2963364"/>
              <a:gd name="connsiteY9" fmla="*/ 22283 h 857840"/>
              <a:gd name="connsiteX10" fmla="*/ 2350638 w 2963364"/>
              <a:gd name="connsiteY10" fmla="*/ 204247 h 857840"/>
              <a:gd name="connsiteX11" fmla="*/ 2510318 w 2963364"/>
              <a:gd name="connsiteY11" fmla="*/ 490190 h 857840"/>
              <a:gd name="connsiteX12" fmla="*/ 2651431 w 2963364"/>
              <a:gd name="connsiteY12" fmla="*/ 661013 h 857840"/>
              <a:gd name="connsiteX13" fmla="*/ 2807397 w 2963364"/>
              <a:gd name="connsiteY13" fmla="*/ 761279 h 857840"/>
              <a:gd name="connsiteX14" fmla="*/ 2963364 w 2963364"/>
              <a:gd name="connsiteY14" fmla="*/ 816983 h 857840"/>
              <a:gd name="connsiteX0" fmla="*/ 0 w 2963364"/>
              <a:gd name="connsiteY0" fmla="*/ 820696 h 825156"/>
              <a:gd name="connsiteX1" fmla="*/ 798400 w 2963364"/>
              <a:gd name="connsiteY1" fmla="*/ 824410 h 825156"/>
              <a:gd name="connsiteX2" fmla="*/ 1147468 w 2963364"/>
              <a:gd name="connsiteY2" fmla="*/ 816983 h 825156"/>
              <a:gd name="connsiteX3" fmla="*/ 1288581 w 2963364"/>
              <a:gd name="connsiteY3" fmla="*/ 753852 h 825156"/>
              <a:gd name="connsiteX4" fmla="*/ 1448261 w 2963364"/>
              <a:gd name="connsiteY4" fmla="*/ 701863 h 825156"/>
              <a:gd name="connsiteX5" fmla="*/ 1596800 w 2963364"/>
              <a:gd name="connsiteY5" fmla="*/ 549607 h 825156"/>
              <a:gd name="connsiteX6" fmla="*/ 1749053 w 2963364"/>
              <a:gd name="connsiteY6" fmla="*/ 330507 h 825156"/>
              <a:gd name="connsiteX7" fmla="*/ 1893879 w 2963364"/>
              <a:gd name="connsiteY7" fmla="*/ 196820 h 825156"/>
              <a:gd name="connsiteX8" fmla="*/ 2053559 w 2963364"/>
              <a:gd name="connsiteY8" fmla="*/ 22283 h 825156"/>
              <a:gd name="connsiteX9" fmla="*/ 2209526 w 2963364"/>
              <a:gd name="connsiteY9" fmla="*/ 22283 h 825156"/>
              <a:gd name="connsiteX10" fmla="*/ 2350638 w 2963364"/>
              <a:gd name="connsiteY10" fmla="*/ 204247 h 825156"/>
              <a:gd name="connsiteX11" fmla="*/ 2510318 w 2963364"/>
              <a:gd name="connsiteY11" fmla="*/ 490190 h 825156"/>
              <a:gd name="connsiteX12" fmla="*/ 2651431 w 2963364"/>
              <a:gd name="connsiteY12" fmla="*/ 661013 h 825156"/>
              <a:gd name="connsiteX13" fmla="*/ 2807397 w 2963364"/>
              <a:gd name="connsiteY13" fmla="*/ 761279 h 825156"/>
              <a:gd name="connsiteX14" fmla="*/ 2963364 w 2963364"/>
              <a:gd name="connsiteY14" fmla="*/ 816983 h 825156"/>
              <a:gd name="connsiteX0" fmla="*/ 0 w 2164964"/>
              <a:gd name="connsiteY0" fmla="*/ 824410 h 824930"/>
              <a:gd name="connsiteX1" fmla="*/ 349068 w 2164964"/>
              <a:gd name="connsiteY1" fmla="*/ 816983 h 824930"/>
              <a:gd name="connsiteX2" fmla="*/ 490181 w 2164964"/>
              <a:gd name="connsiteY2" fmla="*/ 753852 h 824930"/>
              <a:gd name="connsiteX3" fmla="*/ 649861 w 2164964"/>
              <a:gd name="connsiteY3" fmla="*/ 701863 h 824930"/>
              <a:gd name="connsiteX4" fmla="*/ 798400 w 2164964"/>
              <a:gd name="connsiteY4" fmla="*/ 549607 h 824930"/>
              <a:gd name="connsiteX5" fmla="*/ 950653 w 2164964"/>
              <a:gd name="connsiteY5" fmla="*/ 330507 h 824930"/>
              <a:gd name="connsiteX6" fmla="*/ 1095479 w 2164964"/>
              <a:gd name="connsiteY6" fmla="*/ 196820 h 824930"/>
              <a:gd name="connsiteX7" fmla="*/ 1255159 w 2164964"/>
              <a:gd name="connsiteY7" fmla="*/ 22283 h 824930"/>
              <a:gd name="connsiteX8" fmla="*/ 1411126 w 2164964"/>
              <a:gd name="connsiteY8" fmla="*/ 22283 h 824930"/>
              <a:gd name="connsiteX9" fmla="*/ 1552238 w 2164964"/>
              <a:gd name="connsiteY9" fmla="*/ 204247 h 824930"/>
              <a:gd name="connsiteX10" fmla="*/ 1711918 w 2164964"/>
              <a:gd name="connsiteY10" fmla="*/ 490190 h 824930"/>
              <a:gd name="connsiteX11" fmla="*/ 1853031 w 2164964"/>
              <a:gd name="connsiteY11" fmla="*/ 661013 h 824930"/>
              <a:gd name="connsiteX12" fmla="*/ 2008997 w 2164964"/>
              <a:gd name="connsiteY12" fmla="*/ 761279 h 824930"/>
              <a:gd name="connsiteX13" fmla="*/ 2164964 w 2164964"/>
              <a:gd name="connsiteY13" fmla="*/ 816983 h 824930"/>
              <a:gd name="connsiteX0" fmla="*/ 0 w 1815896"/>
              <a:gd name="connsiteY0" fmla="*/ 816983 h 816983"/>
              <a:gd name="connsiteX1" fmla="*/ 141113 w 1815896"/>
              <a:gd name="connsiteY1" fmla="*/ 753852 h 816983"/>
              <a:gd name="connsiteX2" fmla="*/ 300793 w 1815896"/>
              <a:gd name="connsiteY2" fmla="*/ 701863 h 816983"/>
              <a:gd name="connsiteX3" fmla="*/ 449332 w 1815896"/>
              <a:gd name="connsiteY3" fmla="*/ 549607 h 816983"/>
              <a:gd name="connsiteX4" fmla="*/ 601585 w 1815896"/>
              <a:gd name="connsiteY4" fmla="*/ 330507 h 816983"/>
              <a:gd name="connsiteX5" fmla="*/ 746411 w 1815896"/>
              <a:gd name="connsiteY5" fmla="*/ 196820 h 816983"/>
              <a:gd name="connsiteX6" fmla="*/ 906091 w 1815896"/>
              <a:gd name="connsiteY6" fmla="*/ 22283 h 816983"/>
              <a:gd name="connsiteX7" fmla="*/ 1062058 w 1815896"/>
              <a:gd name="connsiteY7" fmla="*/ 22283 h 816983"/>
              <a:gd name="connsiteX8" fmla="*/ 1203170 w 1815896"/>
              <a:gd name="connsiteY8" fmla="*/ 204247 h 816983"/>
              <a:gd name="connsiteX9" fmla="*/ 1362850 w 1815896"/>
              <a:gd name="connsiteY9" fmla="*/ 490190 h 816983"/>
              <a:gd name="connsiteX10" fmla="*/ 1503963 w 1815896"/>
              <a:gd name="connsiteY10" fmla="*/ 661013 h 816983"/>
              <a:gd name="connsiteX11" fmla="*/ 1659929 w 1815896"/>
              <a:gd name="connsiteY11" fmla="*/ 761279 h 816983"/>
              <a:gd name="connsiteX12" fmla="*/ 1815896 w 1815896"/>
              <a:gd name="connsiteY12" fmla="*/ 816983 h 816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815896" h="816983">
                <a:moveTo>
                  <a:pt x="0" y="816983"/>
                </a:moveTo>
                <a:cubicBezTo>
                  <a:pt x="81697" y="805223"/>
                  <a:pt x="90981" y="773039"/>
                  <a:pt x="141113" y="753852"/>
                </a:cubicBezTo>
                <a:cubicBezTo>
                  <a:pt x="191245" y="734665"/>
                  <a:pt x="249423" y="735904"/>
                  <a:pt x="300793" y="701863"/>
                </a:cubicBezTo>
                <a:cubicBezTo>
                  <a:pt x="352163" y="667822"/>
                  <a:pt x="399200" y="611500"/>
                  <a:pt x="449332" y="549607"/>
                </a:cubicBezTo>
                <a:cubicBezTo>
                  <a:pt x="499464" y="487714"/>
                  <a:pt x="552072" y="389305"/>
                  <a:pt x="601585" y="330507"/>
                </a:cubicBezTo>
                <a:cubicBezTo>
                  <a:pt x="651098" y="271709"/>
                  <a:pt x="695660" y="248191"/>
                  <a:pt x="746411" y="196820"/>
                </a:cubicBezTo>
                <a:cubicBezTo>
                  <a:pt x="797162" y="145449"/>
                  <a:pt x="853483" y="51372"/>
                  <a:pt x="906091" y="22283"/>
                </a:cubicBezTo>
                <a:cubicBezTo>
                  <a:pt x="958699" y="-6806"/>
                  <a:pt x="1012545" y="-8044"/>
                  <a:pt x="1062058" y="22283"/>
                </a:cubicBezTo>
                <a:cubicBezTo>
                  <a:pt x="1111571" y="52610"/>
                  <a:pt x="1153038" y="126263"/>
                  <a:pt x="1203170" y="204247"/>
                </a:cubicBezTo>
                <a:cubicBezTo>
                  <a:pt x="1253302" y="282231"/>
                  <a:pt x="1312718" y="414062"/>
                  <a:pt x="1362850" y="490190"/>
                </a:cubicBezTo>
                <a:cubicBezTo>
                  <a:pt x="1412982" y="566318"/>
                  <a:pt x="1454450" y="615831"/>
                  <a:pt x="1503963" y="661013"/>
                </a:cubicBezTo>
                <a:cubicBezTo>
                  <a:pt x="1553476" y="706194"/>
                  <a:pt x="1607940" y="735284"/>
                  <a:pt x="1659929" y="761279"/>
                </a:cubicBezTo>
                <a:cubicBezTo>
                  <a:pt x="1711918" y="787274"/>
                  <a:pt x="1815896" y="816983"/>
                  <a:pt x="1815896" y="816983"/>
                </a:cubicBezTo>
              </a:path>
            </a:pathLst>
          </a:custGeom>
          <a:solidFill>
            <a:srgbClr val="FAC090">
              <a:alpha val="53000"/>
            </a:srgbClr>
          </a:solidFill>
          <a:ln>
            <a:solidFill>
              <a:srgbClr val="E46C0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BC3273D8-55AD-06AB-C206-77F503952BB8}"/>
              </a:ext>
            </a:extLst>
          </p:cNvPr>
          <p:cNvSpPr/>
          <p:nvPr/>
        </p:nvSpPr>
        <p:spPr>
          <a:xfrm>
            <a:off x="405286" y="4213388"/>
            <a:ext cx="999844" cy="660433"/>
          </a:xfrm>
          <a:custGeom>
            <a:avLst/>
            <a:gdLst>
              <a:gd name="connsiteX0" fmla="*/ 0 w 2956079"/>
              <a:gd name="connsiteY0" fmla="*/ 873383 h 891292"/>
              <a:gd name="connsiteX1" fmla="*/ 93062 w 2956079"/>
              <a:gd name="connsiteY1" fmla="*/ 873383 h 891292"/>
              <a:gd name="connsiteX2" fmla="*/ 229917 w 2956079"/>
              <a:gd name="connsiteY2" fmla="*/ 687255 h 891292"/>
              <a:gd name="connsiteX3" fmla="*/ 377721 w 2956079"/>
              <a:gd name="connsiteY3" fmla="*/ 380691 h 891292"/>
              <a:gd name="connsiteX4" fmla="*/ 525525 w 2956079"/>
              <a:gd name="connsiteY4" fmla="*/ 150768 h 891292"/>
              <a:gd name="connsiteX5" fmla="*/ 673329 w 2956079"/>
              <a:gd name="connsiteY5" fmla="*/ 8435 h 891292"/>
              <a:gd name="connsiteX6" fmla="*/ 837556 w 2956079"/>
              <a:gd name="connsiteY6" fmla="*/ 30332 h 891292"/>
              <a:gd name="connsiteX7" fmla="*/ 979885 w 2956079"/>
              <a:gd name="connsiteY7" fmla="*/ 145294 h 891292"/>
              <a:gd name="connsiteX8" fmla="*/ 1138638 w 2956079"/>
              <a:gd name="connsiteY8" fmla="*/ 358794 h 891292"/>
              <a:gd name="connsiteX9" fmla="*/ 1275493 w 2956079"/>
              <a:gd name="connsiteY9" fmla="*/ 610614 h 891292"/>
              <a:gd name="connsiteX10" fmla="*/ 1439720 w 2956079"/>
              <a:gd name="connsiteY10" fmla="*/ 731050 h 891292"/>
              <a:gd name="connsiteX11" fmla="*/ 1592998 w 2956079"/>
              <a:gd name="connsiteY11" fmla="*/ 791268 h 891292"/>
              <a:gd name="connsiteX12" fmla="*/ 1746276 w 2956079"/>
              <a:gd name="connsiteY12" fmla="*/ 818640 h 891292"/>
              <a:gd name="connsiteX13" fmla="*/ 1959771 w 2956079"/>
              <a:gd name="connsiteY13" fmla="*/ 862434 h 891292"/>
              <a:gd name="connsiteX14" fmla="*/ 2956079 w 2956079"/>
              <a:gd name="connsiteY14" fmla="*/ 862434 h 891292"/>
              <a:gd name="connsiteX0" fmla="*/ 0 w 2956079"/>
              <a:gd name="connsiteY0" fmla="*/ 873383 h 880577"/>
              <a:gd name="connsiteX1" fmla="*/ 93062 w 2956079"/>
              <a:gd name="connsiteY1" fmla="*/ 873383 h 880577"/>
              <a:gd name="connsiteX2" fmla="*/ 229917 w 2956079"/>
              <a:gd name="connsiteY2" fmla="*/ 687255 h 880577"/>
              <a:gd name="connsiteX3" fmla="*/ 377721 w 2956079"/>
              <a:gd name="connsiteY3" fmla="*/ 380691 h 880577"/>
              <a:gd name="connsiteX4" fmla="*/ 525525 w 2956079"/>
              <a:gd name="connsiteY4" fmla="*/ 150768 h 880577"/>
              <a:gd name="connsiteX5" fmla="*/ 673329 w 2956079"/>
              <a:gd name="connsiteY5" fmla="*/ 8435 h 880577"/>
              <a:gd name="connsiteX6" fmla="*/ 837556 w 2956079"/>
              <a:gd name="connsiteY6" fmla="*/ 30332 h 880577"/>
              <a:gd name="connsiteX7" fmla="*/ 979885 w 2956079"/>
              <a:gd name="connsiteY7" fmla="*/ 145294 h 880577"/>
              <a:gd name="connsiteX8" fmla="*/ 1138638 w 2956079"/>
              <a:gd name="connsiteY8" fmla="*/ 358794 h 880577"/>
              <a:gd name="connsiteX9" fmla="*/ 1275493 w 2956079"/>
              <a:gd name="connsiteY9" fmla="*/ 610614 h 880577"/>
              <a:gd name="connsiteX10" fmla="*/ 1439720 w 2956079"/>
              <a:gd name="connsiteY10" fmla="*/ 731050 h 880577"/>
              <a:gd name="connsiteX11" fmla="*/ 1592998 w 2956079"/>
              <a:gd name="connsiteY11" fmla="*/ 791268 h 880577"/>
              <a:gd name="connsiteX12" fmla="*/ 1746276 w 2956079"/>
              <a:gd name="connsiteY12" fmla="*/ 818640 h 880577"/>
              <a:gd name="connsiteX13" fmla="*/ 1959771 w 2956079"/>
              <a:gd name="connsiteY13" fmla="*/ 862434 h 880577"/>
              <a:gd name="connsiteX14" fmla="*/ 2956079 w 2956079"/>
              <a:gd name="connsiteY14" fmla="*/ 862434 h 880577"/>
              <a:gd name="connsiteX0" fmla="*/ 0 w 1959771"/>
              <a:gd name="connsiteY0" fmla="*/ 873383 h 880577"/>
              <a:gd name="connsiteX1" fmla="*/ 93062 w 1959771"/>
              <a:gd name="connsiteY1" fmla="*/ 873383 h 880577"/>
              <a:gd name="connsiteX2" fmla="*/ 229917 w 1959771"/>
              <a:gd name="connsiteY2" fmla="*/ 687255 h 880577"/>
              <a:gd name="connsiteX3" fmla="*/ 377721 w 1959771"/>
              <a:gd name="connsiteY3" fmla="*/ 380691 h 880577"/>
              <a:gd name="connsiteX4" fmla="*/ 525525 w 1959771"/>
              <a:gd name="connsiteY4" fmla="*/ 150768 h 880577"/>
              <a:gd name="connsiteX5" fmla="*/ 673329 w 1959771"/>
              <a:gd name="connsiteY5" fmla="*/ 8435 h 880577"/>
              <a:gd name="connsiteX6" fmla="*/ 837556 w 1959771"/>
              <a:gd name="connsiteY6" fmla="*/ 30332 h 880577"/>
              <a:gd name="connsiteX7" fmla="*/ 979885 w 1959771"/>
              <a:gd name="connsiteY7" fmla="*/ 145294 h 880577"/>
              <a:gd name="connsiteX8" fmla="*/ 1138638 w 1959771"/>
              <a:gd name="connsiteY8" fmla="*/ 358794 h 880577"/>
              <a:gd name="connsiteX9" fmla="*/ 1275493 w 1959771"/>
              <a:gd name="connsiteY9" fmla="*/ 610614 h 880577"/>
              <a:gd name="connsiteX10" fmla="*/ 1439720 w 1959771"/>
              <a:gd name="connsiteY10" fmla="*/ 731050 h 880577"/>
              <a:gd name="connsiteX11" fmla="*/ 1592998 w 1959771"/>
              <a:gd name="connsiteY11" fmla="*/ 791268 h 880577"/>
              <a:gd name="connsiteX12" fmla="*/ 1746276 w 1959771"/>
              <a:gd name="connsiteY12" fmla="*/ 818640 h 880577"/>
              <a:gd name="connsiteX13" fmla="*/ 1959771 w 1959771"/>
              <a:gd name="connsiteY13" fmla="*/ 862434 h 880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59771" h="880577">
                <a:moveTo>
                  <a:pt x="0" y="873383"/>
                </a:moveTo>
                <a:cubicBezTo>
                  <a:pt x="27371" y="888893"/>
                  <a:pt x="54743" y="874695"/>
                  <a:pt x="93062" y="873383"/>
                </a:cubicBezTo>
                <a:cubicBezTo>
                  <a:pt x="131381" y="872071"/>
                  <a:pt x="182474" y="769370"/>
                  <a:pt x="229917" y="687255"/>
                </a:cubicBezTo>
                <a:cubicBezTo>
                  <a:pt x="277360" y="605140"/>
                  <a:pt x="328453" y="470105"/>
                  <a:pt x="377721" y="380691"/>
                </a:cubicBezTo>
                <a:cubicBezTo>
                  <a:pt x="426989" y="291277"/>
                  <a:pt x="476257" y="212811"/>
                  <a:pt x="525525" y="150768"/>
                </a:cubicBezTo>
                <a:cubicBezTo>
                  <a:pt x="574793" y="88725"/>
                  <a:pt x="621324" y="28508"/>
                  <a:pt x="673329" y="8435"/>
                </a:cubicBezTo>
                <a:cubicBezTo>
                  <a:pt x="725334" y="-11638"/>
                  <a:pt x="786463" y="7522"/>
                  <a:pt x="837556" y="30332"/>
                </a:cubicBezTo>
                <a:cubicBezTo>
                  <a:pt x="888649" y="53142"/>
                  <a:pt x="929705" y="90550"/>
                  <a:pt x="979885" y="145294"/>
                </a:cubicBezTo>
                <a:cubicBezTo>
                  <a:pt x="1030065" y="200038"/>
                  <a:pt x="1089370" y="281241"/>
                  <a:pt x="1138638" y="358794"/>
                </a:cubicBezTo>
                <a:cubicBezTo>
                  <a:pt x="1187906" y="436347"/>
                  <a:pt x="1225313" y="548571"/>
                  <a:pt x="1275493" y="610614"/>
                </a:cubicBezTo>
                <a:cubicBezTo>
                  <a:pt x="1325673" y="672657"/>
                  <a:pt x="1386803" y="700941"/>
                  <a:pt x="1439720" y="731050"/>
                </a:cubicBezTo>
                <a:cubicBezTo>
                  <a:pt x="1492638" y="761159"/>
                  <a:pt x="1541905" y="776670"/>
                  <a:pt x="1592998" y="791268"/>
                </a:cubicBezTo>
                <a:cubicBezTo>
                  <a:pt x="1644091" y="805866"/>
                  <a:pt x="1685147" y="806779"/>
                  <a:pt x="1746276" y="818640"/>
                </a:cubicBezTo>
                <a:cubicBezTo>
                  <a:pt x="1807405" y="830501"/>
                  <a:pt x="1758137" y="855135"/>
                  <a:pt x="1959771" y="862434"/>
                </a:cubicBezTo>
              </a:path>
            </a:pathLst>
          </a:custGeom>
          <a:solidFill>
            <a:schemeClr val="accent1">
              <a:lumMod val="60000"/>
              <a:lumOff val="40000"/>
              <a:alpha val="51000"/>
            </a:schemeClr>
          </a:solidFill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0EDCC1E-ECAB-F528-AA60-A5E6C3035FF4}"/>
              </a:ext>
            </a:extLst>
          </p:cNvPr>
          <p:cNvCxnSpPr/>
          <p:nvPr/>
        </p:nvCxnSpPr>
        <p:spPr>
          <a:xfrm flipV="1">
            <a:off x="405352" y="3353573"/>
            <a:ext cx="1905143" cy="5685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A69DAFA3-EE5C-E406-15B3-0939D7CE6E3E}"/>
              </a:ext>
            </a:extLst>
          </p:cNvPr>
          <p:cNvSpPr txBox="1"/>
          <p:nvPr/>
        </p:nvSpPr>
        <p:spPr>
          <a:xfrm>
            <a:off x="2072923" y="3310684"/>
            <a:ext cx="27443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i="1" dirty="0">
                <a:latin typeface="Times"/>
                <a:cs typeface="Times"/>
              </a:rPr>
              <a:t>x</a:t>
            </a:r>
            <a:r>
              <a:rPr lang="en-US" sz="900" baseline="-25000" dirty="0">
                <a:latin typeface="Times"/>
                <a:cs typeface="Times"/>
              </a:rPr>
              <a:t>1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271526C-625B-9FF0-60CE-52B5CBEDC06A}"/>
              </a:ext>
            </a:extLst>
          </p:cNvPr>
          <p:cNvCxnSpPr/>
          <p:nvPr/>
        </p:nvCxnSpPr>
        <p:spPr>
          <a:xfrm>
            <a:off x="2763616" y="3356416"/>
            <a:ext cx="2183593" cy="0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FCFC953B-B92E-F98E-FAB1-A9B4E625DFB0}"/>
              </a:ext>
            </a:extLst>
          </p:cNvPr>
          <p:cNvSpPr txBox="1"/>
          <p:nvPr/>
        </p:nvSpPr>
        <p:spPr>
          <a:xfrm>
            <a:off x="4709637" y="3313526"/>
            <a:ext cx="27443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i="1" dirty="0">
                <a:latin typeface="Times"/>
                <a:cs typeface="Times"/>
              </a:rPr>
              <a:t>x</a:t>
            </a:r>
            <a:r>
              <a:rPr lang="en-US" sz="900" baseline="-25000" dirty="0">
                <a:latin typeface="Times"/>
                <a:cs typeface="Times"/>
              </a:rPr>
              <a:t>2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65D9320-FB30-2FFD-B542-23AECFEB0986}"/>
              </a:ext>
            </a:extLst>
          </p:cNvPr>
          <p:cNvCxnSpPr/>
          <p:nvPr/>
        </p:nvCxnSpPr>
        <p:spPr>
          <a:xfrm>
            <a:off x="174060" y="4874802"/>
            <a:ext cx="2183593" cy="0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013AE9B5-4D89-EB3D-1CE0-0C6B01E9A7BA}"/>
              </a:ext>
            </a:extLst>
          </p:cNvPr>
          <p:cNvSpPr txBox="1"/>
          <p:nvPr/>
        </p:nvSpPr>
        <p:spPr>
          <a:xfrm>
            <a:off x="2120081" y="4831913"/>
            <a:ext cx="27443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i="1" dirty="0">
                <a:latin typeface="Times"/>
                <a:cs typeface="Times"/>
              </a:rPr>
              <a:t>x</a:t>
            </a:r>
            <a:r>
              <a:rPr lang="en-US" sz="900" baseline="-25000" dirty="0">
                <a:latin typeface="Times"/>
                <a:cs typeface="Times"/>
              </a:rPr>
              <a:t>3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077E7601-D66D-AC04-952D-ACF0EA07735C}"/>
              </a:ext>
            </a:extLst>
          </p:cNvPr>
          <p:cNvSpPr/>
          <p:nvPr/>
        </p:nvSpPr>
        <p:spPr>
          <a:xfrm>
            <a:off x="2748186" y="3991154"/>
            <a:ext cx="2199023" cy="1155102"/>
          </a:xfrm>
          <a:prstGeom prst="roundRect">
            <a:avLst>
              <a:gd name="adj" fmla="val 10459"/>
            </a:avLst>
          </a:prstGeom>
          <a:solidFill>
            <a:schemeClr val="bg1">
              <a:lumMod val="9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20A32102-CA0A-FDD3-504C-5E85FDDC59F0}"/>
              </a:ext>
            </a:extLst>
          </p:cNvPr>
          <p:cNvSpPr/>
          <p:nvPr/>
        </p:nvSpPr>
        <p:spPr>
          <a:xfrm>
            <a:off x="3472282" y="4232303"/>
            <a:ext cx="1262531" cy="612737"/>
          </a:xfrm>
          <a:custGeom>
            <a:avLst/>
            <a:gdLst>
              <a:gd name="connsiteX0" fmla="*/ 0 w 2963364"/>
              <a:gd name="connsiteY0" fmla="*/ 820696 h 820696"/>
              <a:gd name="connsiteX1" fmla="*/ 1147468 w 2963364"/>
              <a:gd name="connsiteY1" fmla="*/ 816983 h 820696"/>
              <a:gd name="connsiteX2" fmla="*/ 1288581 w 2963364"/>
              <a:gd name="connsiteY2" fmla="*/ 753852 h 820696"/>
              <a:gd name="connsiteX3" fmla="*/ 1448261 w 2963364"/>
              <a:gd name="connsiteY3" fmla="*/ 701863 h 820696"/>
              <a:gd name="connsiteX4" fmla="*/ 1596800 w 2963364"/>
              <a:gd name="connsiteY4" fmla="*/ 549607 h 820696"/>
              <a:gd name="connsiteX5" fmla="*/ 1749053 w 2963364"/>
              <a:gd name="connsiteY5" fmla="*/ 330507 h 820696"/>
              <a:gd name="connsiteX6" fmla="*/ 1893879 w 2963364"/>
              <a:gd name="connsiteY6" fmla="*/ 196820 h 820696"/>
              <a:gd name="connsiteX7" fmla="*/ 2053559 w 2963364"/>
              <a:gd name="connsiteY7" fmla="*/ 22283 h 820696"/>
              <a:gd name="connsiteX8" fmla="*/ 2209526 w 2963364"/>
              <a:gd name="connsiteY8" fmla="*/ 22283 h 820696"/>
              <a:gd name="connsiteX9" fmla="*/ 2350638 w 2963364"/>
              <a:gd name="connsiteY9" fmla="*/ 204247 h 820696"/>
              <a:gd name="connsiteX10" fmla="*/ 2510318 w 2963364"/>
              <a:gd name="connsiteY10" fmla="*/ 490190 h 820696"/>
              <a:gd name="connsiteX11" fmla="*/ 2651431 w 2963364"/>
              <a:gd name="connsiteY11" fmla="*/ 661013 h 820696"/>
              <a:gd name="connsiteX12" fmla="*/ 2807397 w 2963364"/>
              <a:gd name="connsiteY12" fmla="*/ 761279 h 820696"/>
              <a:gd name="connsiteX13" fmla="*/ 2963364 w 2963364"/>
              <a:gd name="connsiteY13" fmla="*/ 816983 h 820696"/>
              <a:gd name="connsiteX0" fmla="*/ 0 w 2963364"/>
              <a:gd name="connsiteY0" fmla="*/ 820696 h 857295"/>
              <a:gd name="connsiteX1" fmla="*/ 1147468 w 2963364"/>
              <a:gd name="connsiteY1" fmla="*/ 816983 h 857295"/>
              <a:gd name="connsiteX2" fmla="*/ 1288581 w 2963364"/>
              <a:gd name="connsiteY2" fmla="*/ 753852 h 857295"/>
              <a:gd name="connsiteX3" fmla="*/ 1448261 w 2963364"/>
              <a:gd name="connsiteY3" fmla="*/ 701863 h 857295"/>
              <a:gd name="connsiteX4" fmla="*/ 1596800 w 2963364"/>
              <a:gd name="connsiteY4" fmla="*/ 549607 h 857295"/>
              <a:gd name="connsiteX5" fmla="*/ 1749053 w 2963364"/>
              <a:gd name="connsiteY5" fmla="*/ 330507 h 857295"/>
              <a:gd name="connsiteX6" fmla="*/ 1893879 w 2963364"/>
              <a:gd name="connsiteY6" fmla="*/ 196820 h 857295"/>
              <a:gd name="connsiteX7" fmla="*/ 2053559 w 2963364"/>
              <a:gd name="connsiteY7" fmla="*/ 22283 h 857295"/>
              <a:gd name="connsiteX8" fmla="*/ 2209526 w 2963364"/>
              <a:gd name="connsiteY8" fmla="*/ 22283 h 857295"/>
              <a:gd name="connsiteX9" fmla="*/ 2350638 w 2963364"/>
              <a:gd name="connsiteY9" fmla="*/ 204247 h 857295"/>
              <a:gd name="connsiteX10" fmla="*/ 2510318 w 2963364"/>
              <a:gd name="connsiteY10" fmla="*/ 490190 h 857295"/>
              <a:gd name="connsiteX11" fmla="*/ 2651431 w 2963364"/>
              <a:gd name="connsiteY11" fmla="*/ 661013 h 857295"/>
              <a:gd name="connsiteX12" fmla="*/ 2807397 w 2963364"/>
              <a:gd name="connsiteY12" fmla="*/ 761279 h 857295"/>
              <a:gd name="connsiteX13" fmla="*/ 2963364 w 2963364"/>
              <a:gd name="connsiteY13" fmla="*/ 816983 h 857295"/>
              <a:gd name="connsiteX0" fmla="*/ 0 w 2963364"/>
              <a:gd name="connsiteY0" fmla="*/ 820696 h 857840"/>
              <a:gd name="connsiteX1" fmla="*/ 805827 w 2963364"/>
              <a:gd name="connsiteY1" fmla="*/ 857832 h 857840"/>
              <a:gd name="connsiteX2" fmla="*/ 1147468 w 2963364"/>
              <a:gd name="connsiteY2" fmla="*/ 816983 h 857840"/>
              <a:gd name="connsiteX3" fmla="*/ 1288581 w 2963364"/>
              <a:gd name="connsiteY3" fmla="*/ 753852 h 857840"/>
              <a:gd name="connsiteX4" fmla="*/ 1448261 w 2963364"/>
              <a:gd name="connsiteY4" fmla="*/ 701863 h 857840"/>
              <a:gd name="connsiteX5" fmla="*/ 1596800 w 2963364"/>
              <a:gd name="connsiteY5" fmla="*/ 549607 h 857840"/>
              <a:gd name="connsiteX6" fmla="*/ 1749053 w 2963364"/>
              <a:gd name="connsiteY6" fmla="*/ 330507 h 857840"/>
              <a:gd name="connsiteX7" fmla="*/ 1893879 w 2963364"/>
              <a:gd name="connsiteY7" fmla="*/ 196820 h 857840"/>
              <a:gd name="connsiteX8" fmla="*/ 2053559 w 2963364"/>
              <a:gd name="connsiteY8" fmla="*/ 22283 h 857840"/>
              <a:gd name="connsiteX9" fmla="*/ 2209526 w 2963364"/>
              <a:gd name="connsiteY9" fmla="*/ 22283 h 857840"/>
              <a:gd name="connsiteX10" fmla="*/ 2350638 w 2963364"/>
              <a:gd name="connsiteY10" fmla="*/ 204247 h 857840"/>
              <a:gd name="connsiteX11" fmla="*/ 2510318 w 2963364"/>
              <a:gd name="connsiteY11" fmla="*/ 490190 h 857840"/>
              <a:gd name="connsiteX12" fmla="*/ 2651431 w 2963364"/>
              <a:gd name="connsiteY12" fmla="*/ 661013 h 857840"/>
              <a:gd name="connsiteX13" fmla="*/ 2807397 w 2963364"/>
              <a:gd name="connsiteY13" fmla="*/ 761279 h 857840"/>
              <a:gd name="connsiteX14" fmla="*/ 2963364 w 2963364"/>
              <a:gd name="connsiteY14" fmla="*/ 816983 h 857840"/>
              <a:gd name="connsiteX0" fmla="*/ 0 w 2963364"/>
              <a:gd name="connsiteY0" fmla="*/ 820696 h 825156"/>
              <a:gd name="connsiteX1" fmla="*/ 798400 w 2963364"/>
              <a:gd name="connsiteY1" fmla="*/ 824410 h 825156"/>
              <a:gd name="connsiteX2" fmla="*/ 1147468 w 2963364"/>
              <a:gd name="connsiteY2" fmla="*/ 816983 h 825156"/>
              <a:gd name="connsiteX3" fmla="*/ 1288581 w 2963364"/>
              <a:gd name="connsiteY3" fmla="*/ 753852 h 825156"/>
              <a:gd name="connsiteX4" fmla="*/ 1448261 w 2963364"/>
              <a:gd name="connsiteY4" fmla="*/ 701863 h 825156"/>
              <a:gd name="connsiteX5" fmla="*/ 1596800 w 2963364"/>
              <a:gd name="connsiteY5" fmla="*/ 549607 h 825156"/>
              <a:gd name="connsiteX6" fmla="*/ 1749053 w 2963364"/>
              <a:gd name="connsiteY6" fmla="*/ 330507 h 825156"/>
              <a:gd name="connsiteX7" fmla="*/ 1893879 w 2963364"/>
              <a:gd name="connsiteY7" fmla="*/ 196820 h 825156"/>
              <a:gd name="connsiteX8" fmla="*/ 2053559 w 2963364"/>
              <a:gd name="connsiteY8" fmla="*/ 22283 h 825156"/>
              <a:gd name="connsiteX9" fmla="*/ 2209526 w 2963364"/>
              <a:gd name="connsiteY9" fmla="*/ 22283 h 825156"/>
              <a:gd name="connsiteX10" fmla="*/ 2350638 w 2963364"/>
              <a:gd name="connsiteY10" fmla="*/ 204247 h 825156"/>
              <a:gd name="connsiteX11" fmla="*/ 2510318 w 2963364"/>
              <a:gd name="connsiteY11" fmla="*/ 490190 h 825156"/>
              <a:gd name="connsiteX12" fmla="*/ 2651431 w 2963364"/>
              <a:gd name="connsiteY12" fmla="*/ 661013 h 825156"/>
              <a:gd name="connsiteX13" fmla="*/ 2807397 w 2963364"/>
              <a:gd name="connsiteY13" fmla="*/ 761279 h 825156"/>
              <a:gd name="connsiteX14" fmla="*/ 2963364 w 2963364"/>
              <a:gd name="connsiteY14" fmla="*/ 816983 h 825156"/>
              <a:gd name="connsiteX0" fmla="*/ 0 w 2164964"/>
              <a:gd name="connsiteY0" fmla="*/ 824410 h 824930"/>
              <a:gd name="connsiteX1" fmla="*/ 349068 w 2164964"/>
              <a:gd name="connsiteY1" fmla="*/ 816983 h 824930"/>
              <a:gd name="connsiteX2" fmla="*/ 490181 w 2164964"/>
              <a:gd name="connsiteY2" fmla="*/ 753852 h 824930"/>
              <a:gd name="connsiteX3" fmla="*/ 649861 w 2164964"/>
              <a:gd name="connsiteY3" fmla="*/ 701863 h 824930"/>
              <a:gd name="connsiteX4" fmla="*/ 798400 w 2164964"/>
              <a:gd name="connsiteY4" fmla="*/ 549607 h 824930"/>
              <a:gd name="connsiteX5" fmla="*/ 950653 w 2164964"/>
              <a:gd name="connsiteY5" fmla="*/ 330507 h 824930"/>
              <a:gd name="connsiteX6" fmla="*/ 1095479 w 2164964"/>
              <a:gd name="connsiteY6" fmla="*/ 196820 h 824930"/>
              <a:gd name="connsiteX7" fmla="*/ 1255159 w 2164964"/>
              <a:gd name="connsiteY7" fmla="*/ 22283 h 824930"/>
              <a:gd name="connsiteX8" fmla="*/ 1411126 w 2164964"/>
              <a:gd name="connsiteY8" fmla="*/ 22283 h 824930"/>
              <a:gd name="connsiteX9" fmla="*/ 1552238 w 2164964"/>
              <a:gd name="connsiteY9" fmla="*/ 204247 h 824930"/>
              <a:gd name="connsiteX10" fmla="*/ 1711918 w 2164964"/>
              <a:gd name="connsiteY10" fmla="*/ 490190 h 824930"/>
              <a:gd name="connsiteX11" fmla="*/ 1853031 w 2164964"/>
              <a:gd name="connsiteY11" fmla="*/ 661013 h 824930"/>
              <a:gd name="connsiteX12" fmla="*/ 2008997 w 2164964"/>
              <a:gd name="connsiteY12" fmla="*/ 761279 h 824930"/>
              <a:gd name="connsiteX13" fmla="*/ 2164964 w 2164964"/>
              <a:gd name="connsiteY13" fmla="*/ 816983 h 824930"/>
              <a:gd name="connsiteX0" fmla="*/ 0 w 1815896"/>
              <a:gd name="connsiteY0" fmla="*/ 816983 h 816983"/>
              <a:gd name="connsiteX1" fmla="*/ 141113 w 1815896"/>
              <a:gd name="connsiteY1" fmla="*/ 753852 h 816983"/>
              <a:gd name="connsiteX2" fmla="*/ 300793 w 1815896"/>
              <a:gd name="connsiteY2" fmla="*/ 701863 h 816983"/>
              <a:gd name="connsiteX3" fmla="*/ 449332 w 1815896"/>
              <a:gd name="connsiteY3" fmla="*/ 549607 h 816983"/>
              <a:gd name="connsiteX4" fmla="*/ 601585 w 1815896"/>
              <a:gd name="connsiteY4" fmla="*/ 330507 h 816983"/>
              <a:gd name="connsiteX5" fmla="*/ 746411 w 1815896"/>
              <a:gd name="connsiteY5" fmla="*/ 196820 h 816983"/>
              <a:gd name="connsiteX6" fmla="*/ 906091 w 1815896"/>
              <a:gd name="connsiteY6" fmla="*/ 22283 h 816983"/>
              <a:gd name="connsiteX7" fmla="*/ 1062058 w 1815896"/>
              <a:gd name="connsiteY7" fmla="*/ 22283 h 816983"/>
              <a:gd name="connsiteX8" fmla="*/ 1203170 w 1815896"/>
              <a:gd name="connsiteY8" fmla="*/ 204247 h 816983"/>
              <a:gd name="connsiteX9" fmla="*/ 1362850 w 1815896"/>
              <a:gd name="connsiteY9" fmla="*/ 490190 h 816983"/>
              <a:gd name="connsiteX10" fmla="*/ 1503963 w 1815896"/>
              <a:gd name="connsiteY10" fmla="*/ 661013 h 816983"/>
              <a:gd name="connsiteX11" fmla="*/ 1659929 w 1815896"/>
              <a:gd name="connsiteY11" fmla="*/ 761279 h 816983"/>
              <a:gd name="connsiteX12" fmla="*/ 1815896 w 1815896"/>
              <a:gd name="connsiteY12" fmla="*/ 816983 h 816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815896" h="816983">
                <a:moveTo>
                  <a:pt x="0" y="816983"/>
                </a:moveTo>
                <a:cubicBezTo>
                  <a:pt x="81697" y="805223"/>
                  <a:pt x="90981" y="773039"/>
                  <a:pt x="141113" y="753852"/>
                </a:cubicBezTo>
                <a:cubicBezTo>
                  <a:pt x="191245" y="734665"/>
                  <a:pt x="249423" y="735904"/>
                  <a:pt x="300793" y="701863"/>
                </a:cubicBezTo>
                <a:cubicBezTo>
                  <a:pt x="352163" y="667822"/>
                  <a:pt x="399200" y="611500"/>
                  <a:pt x="449332" y="549607"/>
                </a:cubicBezTo>
                <a:cubicBezTo>
                  <a:pt x="499464" y="487714"/>
                  <a:pt x="552072" y="389305"/>
                  <a:pt x="601585" y="330507"/>
                </a:cubicBezTo>
                <a:cubicBezTo>
                  <a:pt x="651098" y="271709"/>
                  <a:pt x="695660" y="248191"/>
                  <a:pt x="746411" y="196820"/>
                </a:cubicBezTo>
                <a:cubicBezTo>
                  <a:pt x="797162" y="145449"/>
                  <a:pt x="853483" y="51372"/>
                  <a:pt x="906091" y="22283"/>
                </a:cubicBezTo>
                <a:cubicBezTo>
                  <a:pt x="958699" y="-6806"/>
                  <a:pt x="1012545" y="-8044"/>
                  <a:pt x="1062058" y="22283"/>
                </a:cubicBezTo>
                <a:cubicBezTo>
                  <a:pt x="1111571" y="52610"/>
                  <a:pt x="1153038" y="126263"/>
                  <a:pt x="1203170" y="204247"/>
                </a:cubicBezTo>
                <a:cubicBezTo>
                  <a:pt x="1253302" y="282231"/>
                  <a:pt x="1312718" y="414062"/>
                  <a:pt x="1362850" y="490190"/>
                </a:cubicBezTo>
                <a:cubicBezTo>
                  <a:pt x="1412982" y="566318"/>
                  <a:pt x="1454450" y="615831"/>
                  <a:pt x="1503963" y="661013"/>
                </a:cubicBezTo>
                <a:cubicBezTo>
                  <a:pt x="1553476" y="706194"/>
                  <a:pt x="1607940" y="735284"/>
                  <a:pt x="1659929" y="761279"/>
                </a:cubicBezTo>
                <a:cubicBezTo>
                  <a:pt x="1711918" y="787274"/>
                  <a:pt x="1815896" y="816983"/>
                  <a:pt x="1815896" y="816983"/>
                </a:cubicBezTo>
              </a:path>
            </a:pathLst>
          </a:custGeom>
          <a:solidFill>
            <a:srgbClr val="FAC090">
              <a:alpha val="53000"/>
            </a:srgbClr>
          </a:solidFill>
          <a:ln>
            <a:solidFill>
              <a:srgbClr val="E46C0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34CD5489-37D5-CF4A-D377-A0DB11CE868A}"/>
              </a:ext>
            </a:extLst>
          </p:cNvPr>
          <p:cNvSpPr/>
          <p:nvPr/>
        </p:nvSpPr>
        <p:spPr>
          <a:xfrm>
            <a:off x="3152808" y="4210302"/>
            <a:ext cx="1441658" cy="660433"/>
          </a:xfrm>
          <a:custGeom>
            <a:avLst/>
            <a:gdLst>
              <a:gd name="connsiteX0" fmla="*/ 0 w 2956079"/>
              <a:gd name="connsiteY0" fmla="*/ 873383 h 891292"/>
              <a:gd name="connsiteX1" fmla="*/ 93062 w 2956079"/>
              <a:gd name="connsiteY1" fmla="*/ 873383 h 891292"/>
              <a:gd name="connsiteX2" fmla="*/ 229917 w 2956079"/>
              <a:gd name="connsiteY2" fmla="*/ 687255 h 891292"/>
              <a:gd name="connsiteX3" fmla="*/ 377721 w 2956079"/>
              <a:gd name="connsiteY3" fmla="*/ 380691 h 891292"/>
              <a:gd name="connsiteX4" fmla="*/ 525525 w 2956079"/>
              <a:gd name="connsiteY4" fmla="*/ 150768 h 891292"/>
              <a:gd name="connsiteX5" fmla="*/ 673329 w 2956079"/>
              <a:gd name="connsiteY5" fmla="*/ 8435 h 891292"/>
              <a:gd name="connsiteX6" fmla="*/ 837556 w 2956079"/>
              <a:gd name="connsiteY6" fmla="*/ 30332 h 891292"/>
              <a:gd name="connsiteX7" fmla="*/ 979885 w 2956079"/>
              <a:gd name="connsiteY7" fmla="*/ 145294 h 891292"/>
              <a:gd name="connsiteX8" fmla="*/ 1138638 w 2956079"/>
              <a:gd name="connsiteY8" fmla="*/ 358794 h 891292"/>
              <a:gd name="connsiteX9" fmla="*/ 1275493 w 2956079"/>
              <a:gd name="connsiteY9" fmla="*/ 610614 h 891292"/>
              <a:gd name="connsiteX10" fmla="*/ 1439720 w 2956079"/>
              <a:gd name="connsiteY10" fmla="*/ 731050 h 891292"/>
              <a:gd name="connsiteX11" fmla="*/ 1592998 w 2956079"/>
              <a:gd name="connsiteY11" fmla="*/ 791268 h 891292"/>
              <a:gd name="connsiteX12" fmla="*/ 1746276 w 2956079"/>
              <a:gd name="connsiteY12" fmla="*/ 818640 h 891292"/>
              <a:gd name="connsiteX13" fmla="*/ 1959771 w 2956079"/>
              <a:gd name="connsiteY13" fmla="*/ 862434 h 891292"/>
              <a:gd name="connsiteX14" fmla="*/ 2956079 w 2956079"/>
              <a:gd name="connsiteY14" fmla="*/ 862434 h 891292"/>
              <a:gd name="connsiteX0" fmla="*/ 0 w 2956079"/>
              <a:gd name="connsiteY0" fmla="*/ 873383 h 880577"/>
              <a:gd name="connsiteX1" fmla="*/ 93062 w 2956079"/>
              <a:gd name="connsiteY1" fmla="*/ 873383 h 880577"/>
              <a:gd name="connsiteX2" fmla="*/ 229917 w 2956079"/>
              <a:gd name="connsiteY2" fmla="*/ 687255 h 880577"/>
              <a:gd name="connsiteX3" fmla="*/ 377721 w 2956079"/>
              <a:gd name="connsiteY3" fmla="*/ 380691 h 880577"/>
              <a:gd name="connsiteX4" fmla="*/ 525525 w 2956079"/>
              <a:gd name="connsiteY4" fmla="*/ 150768 h 880577"/>
              <a:gd name="connsiteX5" fmla="*/ 673329 w 2956079"/>
              <a:gd name="connsiteY5" fmla="*/ 8435 h 880577"/>
              <a:gd name="connsiteX6" fmla="*/ 837556 w 2956079"/>
              <a:gd name="connsiteY6" fmla="*/ 30332 h 880577"/>
              <a:gd name="connsiteX7" fmla="*/ 979885 w 2956079"/>
              <a:gd name="connsiteY7" fmla="*/ 145294 h 880577"/>
              <a:gd name="connsiteX8" fmla="*/ 1138638 w 2956079"/>
              <a:gd name="connsiteY8" fmla="*/ 358794 h 880577"/>
              <a:gd name="connsiteX9" fmla="*/ 1275493 w 2956079"/>
              <a:gd name="connsiteY9" fmla="*/ 610614 h 880577"/>
              <a:gd name="connsiteX10" fmla="*/ 1439720 w 2956079"/>
              <a:gd name="connsiteY10" fmla="*/ 731050 h 880577"/>
              <a:gd name="connsiteX11" fmla="*/ 1592998 w 2956079"/>
              <a:gd name="connsiteY11" fmla="*/ 791268 h 880577"/>
              <a:gd name="connsiteX12" fmla="*/ 1746276 w 2956079"/>
              <a:gd name="connsiteY12" fmla="*/ 818640 h 880577"/>
              <a:gd name="connsiteX13" fmla="*/ 1959771 w 2956079"/>
              <a:gd name="connsiteY13" fmla="*/ 862434 h 880577"/>
              <a:gd name="connsiteX14" fmla="*/ 2956079 w 2956079"/>
              <a:gd name="connsiteY14" fmla="*/ 862434 h 880577"/>
              <a:gd name="connsiteX0" fmla="*/ 0 w 1959771"/>
              <a:gd name="connsiteY0" fmla="*/ 873383 h 880577"/>
              <a:gd name="connsiteX1" fmla="*/ 93062 w 1959771"/>
              <a:gd name="connsiteY1" fmla="*/ 873383 h 880577"/>
              <a:gd name="connsiteX2" fmla="*/ 229917 w 1959771"/>
              <a:gd name="connsiteY2" fmla="*/ 687255 h 880577"/>
              <a:gd name="connsiteX3" fmla="*/ 377721 w 1959771"/>
              <a:gd name="connsiteY3" fmla="*/ 380691 h 880577"/>
              <a:gd name="connsiteX4" fmla="*/ 525525 w 1959771"/>
              <a:gd name="connsiteY4" fmla="*/ 150768 h 880577"/>
              <a:gd name="connsiteX5" fmla="*/ 673329 w 1959771"/>
              <a:gd name="connsiteY5" fmla="*/ 8435 h 880577"/>
              <a:gd name="connsiteX6" fmla="*/ 837556 w 1959771"/>
              <a:gd name="connsiteY6" fmla="*/ 30332 h 880577"/>
              <a:gd name="connsiteX7" fmla="*/ 979885 w 1959771"/>
              <a:gd name="connsiteY7" fmla="*/ 145294 h 880577"/>
              <a:gd name="connsiteX8" fmla="*/ 1138638 w 1959771"/>
              <a:gd name="connsiteY8" fmla="*/ 358794 h 880577"/>
              <a:gd name="connsiteX9" fmla="*/ 1275493 w 1959771"/>
              <a:gd name="connsiteY9" fmla="*/ 610614 h 880577"/>
              <a:gd name="connsiteX10" fmla="*/ 1439720 w 1959771"/>
              <a:gd name="connsiteY10" fmla="*/ 731050 h 880577"/>
              <a:gd name="connsiteX11" fmla="*/ 1592998 w 1959771"/>
              <a:gd name="connsiteY11" fmla="*/ 791268 h 880577"/>
              <a:gd name="connsiteX12" fmla="*/ 1746276 w 1959771"/>
              <a:gd name="connsiteY12" fmla="*/ 818640 h 880577"/>
              <a:gd name="connsiteX13" fmla="*/ 1959771 w 1959771"/>
              <a:gd name="connsiteY13" fmla="*/ 862434 h 880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59771" h="880577">
                <a:moveTo>
                  <a:pt x="0" y="873383"/>
                </a:moveTo>
                <a:cubicBezTo>
                  <a:pt x="27371" y="888893"/>
                  <a:pt x="54743" y="874695"/>
                  <a:pt x="93062" y="873383"/>
                </a:cubicBezTo>
                <a:cubicBezTo>
                  <a:pt x="131381" y="872071"/>
                  <a:pt x="182474" y="769370"/>
                  <a:pt x="229917" y="687255"/>
                </a:cubicBezTo>
                <a:cubicBezTo>
                  <a:pt x="277360" y="605140"/>
                  <a:pt x="328453" y="470105"/>
                  <a:pt x="377721" y="380691"/>
                </a:cubicBezTo>
                <a:cubicBezTo>
                  <a:pt x="426989" y="291277"/>
                  <a:pt x="476257" y="212811"/>
                  <a:pt x="525525" y="150768"/>
                </a:cubicBezTo>
                <a:cubicBezTo>
                  <a:pt x="574793" y="88725"/>
                  <a:pt x="621324" y="28508"/>
                  <a:pt x="673329" y="8435"/>
                </a:cubicBezTo>
                <a:cubicBezTo>
                  <a:pt x="725334" y="-11638"/>
                  <a:pt x="786463" y="7522"/>
                  <a:pt x="837556" y="30332"/>
                </a:cubicBezTo>
                <a:cubicBezTo>
                  <a:pt x="888649" y="53142"/>
                  <a:pt x="929705" y="90550"/>
                  <a:pt x="979885" y="145294"/>
                </a:cubicBezTo>
                <a:cubicBezTo>
                  <a:pt x="1030065" y="200038"/>
                  <a:pt x="1089370" y="281241"/>
                  <a:pt x="1138638" y="358794"/>
                </a:cubicBezTo>
                <a:cubicBezTo>
                  <a:pt x="1187906" y="436347"/>
                  <a:pt x="1225313" y="548571"/>
                  <a:pt x="1275493" y="610614"/>
                </a:cubicBezTo>
                <a:cubicBezTo>
                  <a:pt x="1325673" y="672657"/>
                  <a:pt x="1386803" y="700941"/>
                  <a:pt x="1439720" y="731050"/>
                </a:cubicBezTo>
                <a:cubicBezTo>
                  <a:pt x="1492638" y="761159"/>
                  <a:pt x="1541905" y="776670"/>
                  <a:pt x="1592998" y="791268"/>
                </a:cubicBezTo>
                <a:cubicBezTo>
                  <a:pt x="1644091" y="805866"/>
                  <a:pt x="1685147" y="806779"/>
                  <a:pt x="1746276" y="818640"/>
                </a:cubicBezTo>
                <a:cubicBezTo>
                  <a:pt x="1807405" y="830501"/>
                  <a:pt x="1758137" y="855135"/>
                  <a:pt x="1959771" y="862434"/>
                </a:cubicBezTo>
              </a:path>
            </a:pathLst>
          </a:custGeom>
          <a:solidFill>
            <a:schemeClr val="accent1">
              <a:lumMod val="60000"/>
              <a:lumOff val="40000"/>
              <a:alpha val="51000"/>
            </a:schemeClr>
          </a:solidFill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E55F2D70-8A92-BD91-80FA-3DB065160559}"/>
              </a:ext>
            </a:extLst>
          </p:cNvPr>
          <p:cNvCxnSpPr/>
          <p:nvPr/>
        </p:nvCxnSpPr>
        <p:spPr>
          <a:xfrm>
            <a:off x="2748186" y="4869123"/>
            <a:ext cx="2183593" cy="0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4CFB6F94-D588-9B6F-4C84-BF7F83A486B5}"/>
              </a:ext>
            </a:extLst>
          </p:cNvPr>
          <p:cNvSpPr txBox="1"/>
          <p:nvPr/>
        </p:nvSpPr>
        <p:spPr>
          <a:xfrm>
            <a:off x="4694206" y="4826234"/>
            <a:ext cx="27443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i="1" dirty="0">
                <a:latin typeface="Times"/>
                <a:cs typeface="Times"/>
              </a:rPr>
              <a:t>x</a:t>
            </a:r>
            <a:r>
              <a:rPr lang="en-US" sz="900" baseline="-25000" dirty="0">
                <a:latin typeface="Times"/>
                <a:cs typeface="Times"/>
              </a:rPr>
              <a:t>4</a:t>
            </a:r>
          </a:p>
        </p:txBody>
      </p:sp>
      <p:sp>
        <p:nvSpPr>
          <p:cNvPr id="25" name="Freeform 24">
            <a:extLst>
              <a:ext uri="{FF2B5EF4-FFF2-40B4-BE49-F238E27FC236}">
                <a16:creationId xmlns:a16="http://schemas.microsoft.com/office/drawing/2014/main" id="{576832E0-C667-7B60-1BE5-9CA7D5811C72}"/>
              </a:ext>
            </a:extLst>
          </p:cNvPr>
          <p:cNvSpPr/>
          <p:nvPr/>
        </p:nvSpPr>
        <p:spPr>
          <a:xfrm>
            <a:off x="3884893" y="2740837"/>
            <a:ext cx="422573" cy="612737"/>
          </a:xfrm>
          <a:custGeom>
            <a:avLst/>
            <a:gdLst>
              <a:gd name="connsiteX0" fmla="*/ 0 w 2963364"/>
              <a:gd name="connsiteY0" fmla="*/ 820696 h 820696"/>
              <a:gd name="connsiteX1" fmla="*/ 1147468 w 2963364"/>
              <a:gd name="connsiteY1" fmla="*/ 816983 h 820696"/>
              <a:gd name="connsiteX2" fmla="*/ 1288581 w 2963364"/>
              <a:gd name="connsiteY2" fmla="*/ 753852 h 820696"/>
              <a:gd name="connsiteX3" fmla="*/ 1448261 w 2963364"/>
              <a:gd name="connsiteY3" fmla="*/ 701863 h 820696"/>
              <a:gd name="connsiteX4" fmla="*/ 1596800 w 2963364"/>
              <a:gd name="connsiteY4" fmla="*/ 549607 h 820696"/>
              <a:gd name="connsiteX5" fmla="*/ 1749053 w 2963364"/>
              <a:gd name="connsiteY5" fmla="*/ 330507 h 820696"/>
              <a:gd name="connsiteX6" fmla="*/ 1893879 w 2963364"/>
              <a:gd name="connsiteY6" fmla="*/ 196820 h 820696"/>
              <a:gd name="connsiteX7" fmla="*/ 2053559 w 2963364"/>
              <a:gd name="connsiteY7" fmla="*/ 22283 h 820696"/>
              <a:gd name="connsiteX8" fmla="*/ 2209526 w 2963364"/>
              <a:gd name="connsiteY8" fmla="*/ 22283 h 820696"/>
              <a:gd name="connsiteX9" fmla="*/ 2350638 w 2963364"/>
              <a:gd name="connsiteY9" fmla="*/ 204247 h 820696"/>
              <a:gd name="connsiteX10" fmla="*/ 2510318 w 2963364"/>
              <a:gd name="connsiteY10" fmla="*/ 490190 h 820696"/>
              <a:gd name="connsiteX11" fmla="*/ 2651431 w 2963364"/>
              <a:gd name="connsiteY11" fmla="*/ 661013 h 820696"/>
              <a:gd name="connsiteX12" fmla="*/ 2807397 w 2963364"/>
              <a:gd name="connsiteY12" fmla="*/ 761279 h 820696"/>
              <a:gd name="connsiteX13" fmla="*/ 2963364 w 2963364"/>
              <a:gd name="connsiteY13" fmla="*/ 816983 h 820696"/>
              <a:gd name="connsiteX0" fmla="*/ 0 w 2963364"/>
              <a:gd name="connsiteY0" fmla="*/ 820696 h 857295"/>
              <a:gd name="connsiteX1" fmla="*/ 1147468 w 2963364"/>
              <a:gd name="connsiteY1" fmla="*/ 816983 h 857295"/>
              <a:gd name="connsiteX2" fmla="*/ 1288581 w 2963364"/>
              <a:gd name="connsiteY2" fmla="*/ 753852 h 857295"/>
              <a:gd name="connsiteX3" fmla="*/ 1448261 w 2963364"/>
              <a:gd name="connsiteY3" fmla="*/ 701863 h 857295"/>
              <a:gd name="connsiteX4" fmla="*/ 1596800 w 2963364"/>
              <a:gd name="connsiteY4" fmla="*/ 549607 h 857295"/>
              <a:gd name="connsiteX5" fmla="*/ 1749053 w 2963364"/>
              <a:gd name="connsiteY5" fmla="*/ 330507 h 857295"/>
              <a:gd name="connsiteX6" fmla="*/ 1893879 w 2963364"/>
              <a:gd name="connsiteY6" fmla="*/ 196820 h 857295"/>
              <a:gd name="connsiteX7" fmla="*/ 2053559 w 2963364"/>
              <a:gd name="connsiteY7" fmla="*/ 22283 h 857295"/>
              <a:gd name="connsiteX8" fmla="*/ 2209526 w 2963364"/>
              <a:gd name="connsiteY8" fmla="*/ 22283 h 857295"/>
              <a:gd name="connsiteX9" fmla="*/ 2350638 w 2963364"/>
              <a:gd name="connsiteY9" fmla="*/ 204247 h 857295"/>
              <a:gd name="connsiteX10" fmla="*/ 2510318 w 2963364"/>
              <a:gd name="connsiteY10" fmla="*/ 490190 h 857295"/>
              <a:gd name="connsiteX11" fmla="*/ 2651431 w 2963364"/>
              <a:gd name="connsiteY11" fmla="*/ 661013 h 857295"/>
              <a:gd name="connsiteX12" fmla="*/ 2807397 w 2963364"/>
              <a:gd name="connsiteY12" fmla="*/ 761279 h 857295"/>
              <a:gd name="connsiteX13" fmla="*/ 2963364 w 2963364"/>
              <a:gd name="connsiteY13" fmla="*/ 816983 h 857295"/>
              <a:gd name="connsiteX0" fmla="*/ 0 w 2963364"/>
              <a:gd name="connsiteY0" fmla="*/ 820696 h 857840"/>
              <a:gd name="connsiteX1" fmla="*/ 805827 w 2963364"/>
              <a:gd name="connsiteY1" fmla="*/ 857832 h 857840"/>
              <a:gd name="connsiteX2" fmla="*/ 1147468 w 2963364"/>
              <a:gd name="connsiteY2" fmla="*/ 816983 h 857840"/>
              <a:gd name="connsiteX3" fmla="*/ 1288581 w 2963364"/>
              <a:gd name="connsiteY3" fmla="*/ 753852 h 857840"/>
              <a:gd name="connsiteX4" fmla="*/ 1448261 w 2963364"/>
              <a:gd name="connsiteY4" fmla="*/ 701863 h 857840"/>
              <a:gd name="connsiteX5" fmla="*/ 1596800 w 2963364"/>
              <a:gd name="connsiteY5" fmla="*/ 549607 h 857840"/>
              <a:gd name="connsiteX6" fmla="*/ 1749053 w 2963364"/>
              <a:gd name="connsiteY6" fmla="*/ 330507 h 857840"/>
              <a:gd name="connsiteX7" fmla="*/ 1893879 w 2963364"/>
              <a:gd name="connsiteY7" fmla="*/ 196820 h 857840"/>
              <a:gd name="connsiteX8" fmla="*/ 2053559 w 2963364"/>
              <a:gd name="connsiteY8" fmla="*/ 22283 h 857840"/>
              <a:gd name="connsiteX9" fmla="*/ 2209526 w 2963364"/>
              <a:gd name="connsiteY9" fmla="*/ 22283 h 857840"/>
              <a:gd name="connsiteX10" fmla="*/ 2350638 w 2963364"/>
              <a:gd name="connsiteY10" fmla="*/ 204247 h 857840"/>
              <a:gd name="connsiteX11" fmla="*/ 2510318 w 2963364"/>
              <a:gd name="connsiteY11" fmla="*/ 490190 h 857840"/>
              <a:gd name="connsiteX12" fmla="*/ 2651431 w 2963364"/>
              <a:gd name="connsiteY12" fmla="*/ 661013 h 857840"/>
              <a:gd name="connsiteX13" fmla="*/ 2807397 w 2963364"/>
              <a:gd name="connsiteY13" fmla="*/ 761279 h 857840"/>
              <a:gd name="connsiteX14" fmla="*/ 2963364 w 2963364"/>
              <a:gd name="connsiteY14" fmla="*/ 816983 h 857840"/>
              <a:gd name="connsiteX0" fmla="*/ 0 w 2963364"/>
              <a:gd name="connsiteY0" fmla="*/ 820696 h 825156"/>
              <a:gd name="connsiteX1" fmla="*/ 798400 w 2963364"/>
              <a:gd name="connsiteY1" fmla="*/ 824410 h 825156"/>
              <a:gd name="connsiteX2" fmla="*/ 1147468 w 2963364"/>
              <a:gd name="connsiteY2" fmla="*/ 816983 h 825156"/>
              <a:gd name="connsiteX3" fmla="*/ 1288581 w 2963364"/>
              <a:gd name="connsiteY3" fmla="*/ 753852 h 825156"/>
              <a:gd name="connsiteX4" fmla="*/ 1448261 w 2963364"/>
              <a:gd name="connsiteY4" fmla="*/ 701863 h 825156"/>
              <a:gd name="connsiteX5" fmla="*/ 1596800 w 2963364"/>
              <a:gd name="connsiteY5" fmla="*/ 549607 h 825156"/>
              <a:gd name="connsiteX6" fmla="*/ 1749053 w 2963364"/>
              <a:gd name="connsiteY6" fmla="*/ 330507 h 825156"/>
              <a:gd name="connsiteX7" fmla="*/ 1893879 w 2963364"/>
              <a:gd name="connsiteY7" fmla="*/ 196820 h 825156"/>
              <a:gd name="connsiteX8" fmla="*/ 2053559 w 2963364"/>
              <a:gd name="connsiteY8" fmla="*/ 22283 h 825156"/>
              <a:gd name="connsiteX9" fmla="*/ 2209526 w 2963364"/>
              <a:gd name="connsiteY9" fmla="*/ 22283 h 825156"/>
              <a:gd name="connsiteX10" fmla="*/ 2350638 w 2963364"/>
              <a:gd name="connsiteY10" fmla="*/ 204247 h 825156"/>
              <a:gd name="connsiteX11" fmla="*/ 2510318 w 2963364"/>
              <a:gd name="connsiteY11" fmla="*/ 490190 h 825156"/>
              <a:gd name="connsiteX12" fmla="*/ 2651431 w 2963364"/>
              <a:gd name="connsiteY12" fmla="*/ 661013 h 825156"/>
              <a:gd name="connsiteX13" fmla="*/ 2807397 w 2963364"/>
              <a:gd name="connsiteY13" fmla="*/ 761279 h 825156"/>
              <a:gd name="connsiteX14" fmla="*/ 2963364 w 2963364"/>
              <a:gd name="connsiteY14" fmla="*/ 816983 h 825156"/>
              <a:gd name="connsiteX0" fmla="*/ 0 w 2164964"/>
              <a:gd name="connsiteY0" fmla="*/ 824410 h 824930"/>
              <a:gd name="connsiteX1" fmla="*/ 349068 w 2164964"/>
              <a:gd name="connsiteY1" fmla="*/ 816983 h 824930"/>
              <a:gd name="connsiteX2" fmla="*/ 490181 w 2164964"/>
              <a:gd name="connsiteY2" fmla="*/ 753852 h 824930"/>
              <a:gd name="connsiteX3" fmla="*/ 649861 w 2164964"/>
              <a:gd name="connsiteY3" fmla="*/ 701863 h 824930"/>
              <a:gd name="connsiteX4" fmla="*/ 798400 w 2164964"/>
              <a:gd name="connsiteY4" fmla="*/ 549607 h 824930"/>
              <a:gd name="connsiteX5" fmla="*/ 950653 w 2164964"/>
              <a:gd name="connsiteY5" fmla="*/ 330507 h 824930"/>
              <a:gd name="connsiteX6" fmla="*/ 1095479 w 2164964"/>
              <a:gd name="connsiteY6" fmla="*/ 196820 h 824930"/>
              <a:gd name="connsiteX7" fmla="*/ 1255159 w 2164964"/>
              <a:gd name="connsiteY7" fmla="*/ 22283 h 824930"/>
              <a:gd name="connsiteX8" fmla="*/ 1411126 w 2164964"/>
              <a:gd name="connsiteY8" fmla="*/ 22283 h 824930"/>
              <a:gd name="connsiteX9" fmla="*/ 1552238 w 2164964"/>
              <a:gd name="connsiteY9" fmla="*/ 204247 h 824930"/>
              <a:gd name="connsiteX10" fmla="*/ 1711918 w 2164964"/>
              <a:gd name="connsiteY10" fmla="*/ 490190 h 824930"/>
              <a:gd name="connsiteX11" fmla="*/ 1853031 w 2164964"/>
              <a:gd name="connsiteY11" fmla="*/ 661013 h 824930"/>
              <a:gd name="connsiteX12" fmla="*/ 2008997 w 2164964"/>
              <a:gd name="connsiteY12" fmla="*/ 761279 h 824930"/>
              <a:gd name="connsiteX13" fmla="*/ 2164964 w 2164964"/>
              <a:gd name="connsiteY13" fmla="*/ 816983 h 824930"/>
              <a:gd name="connsiteX0" fmla="*/ 0 w 1815896"/>
              <a:gd name="connsiteY0" fmla="*/ 816983 h 816983"/>
              <a:gd name="connsiteX1" fmla="*/ 141113 w 1815896"/>
              <a:gd name="connsiteY1" fmla="*/ 753852 h 816983"/>
              <a:gd name="connsiteX2" fmla="*/ 300793 w 1815896"/>
              <a:gd name="connsiteY2" fmla="*/ 701863 h 816983"/>
              <a:gd name="connsiteX3" fmla="*/ 449332 w 1815896"/>
              <a:gd name="connsiteY3" fmla="*/ 549607 h 816983"/>
              <a:gd name="connsiteX4" fmla="*/ 601585 w 1815896"/>
              <a:gd name="connsiteY4" fmla="*/ 330507 h 816983"/>
              <a:gd name="connsiteX5" fmla="*/ 746411 w 1815896"/>
              <a:gd name="connsiteY5" fmla="*/ 196820 h 816983"/>
              <a:gd name="connsiteX6" fmla="*/ 906091 w 1815896"/>
              <a:gd name="connsiteY6" fmla="*/ 22283 h 816983"/>
              <a:gd name="connsiteX7" fmla="*/ 1062058 w 1815896"/>
              <a:gd name="connsiteY7" fmla="*/ 22283 h 816983"/>
              <a:gd name="connsiteX8" fmla="*/ 1203170 w 1815896"/>
              <a:gd name="connsiteY8" fmla="*/ 204247 h 816983"/>
              <a:gd name="connsiteX9" fmla="*/ 1362850 w 1815896"/>
              <a:gd name="connsiteY9" fmla="*/ 490190 h 816983"/>
              <a:gd name="connsiteX10" fmla="*/ 1503963 w 1815896"/>
              <a:gd name="connsiteY10" fmla="*/ 661013 h 816983"/>
              <a:gd name="connsiteX11" fmla="*/ 1659929 w 1815896"/>
              <a:gd name="connsiteY11" fmla="*/ 761279 h 816983"/>
              <a:gd name="connsiteX12" fmla="*/ 1815896 w 1815896"/>
              <a:gd name="connsiteY12" fmla="*/ 816983 h 816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815896" h="816983">
                <a:moveTo>
                  <a:pt x="0" y="816983"/>
                </a:moveTo>
                <a:cubicBezTo>
                  <a:pt x="81697" y="805223"/>
                  <a:pt x="90981" y="773039"/>
                  <a:pt x="141113" y="753852"/>
                </a:cubicBezTo>
                <a:cubicBezTo>
                  <a:pt x="191245" y="734665"/>
                  <a:pt x="249423" y="735904"/>
                  <a:pt x="300793" y="701863"/>
                </a:cubicBezTo>
                <a:cubicBezTo>
                  <a:pt x="352163" y="667822"/>
                  <a:pt x="399200" y="611500"/>
                  <a:pt x="449332" y="549607"/>
                </a:cubicBezTo>
                <a:cubicBezTo>
                  <a:pt x="499464" y="487714"/>
                  <a:pt x="552072" y="389305"/>
                  <a:pt x="601585" y="330507"/>
                </a:cubicBezTo>
                <a:cubicBezTo>
                  <a:pt x="651098" y="271709"/>
                  <a:pt x="695660" y="248191"/>
                  <a:pt x="746411" y="196820"/>
                </a:cubicBezTo>
                <a:cubicBezTo>
                  <a:pt x="797162" y="145449"/>
                  <a:pt x="853483" y="51372"/>
                  <a:pt x="906091" y="22283"/>
                </a:cubicBezTo>
                <a:cubicBezTo>
                  <a:pt x="958699" y="-6806"/>
                  <a:pt x="1012545" y="-8044"/>
                  <a:pt x="1062058" y="22283"/>
                </a:cubicBezTo>
                <a:cubicBezTo>
                  <a:pt x="1111571" y="52610"/>
                  <a:pt x="1153038" y="126263"/>
                  <a:pt x="1203170" y="204247"/>
                </a:cubicBezTo>
                <a:cubicBezTo>
                  <a:pt x="1253302" y="282231"/>
                  <a:pt x="1312718" y="414062"/>
                  <a:pt x="1362850" y="490190"/>
                </a:cubicBezTo>
                <a:cubicBezTo>
                  <a:pt x="1412982" y="566318"/>
                  <a:pt x="1454450" y="615831"/>
                  <a:pt x="1503963" y="661013"/>
                </a:cubicBezTo>
                <a:cubicBezTo>
                  <a:pt x="1553476" y="706194"/>
                  <a:pt x="1607940" y="735284"/>
                  <a:pt x="1659929" y="761279"/>
                </a:cubicBezTo>
                <a:cubicBezTo>
                  <a:pt x="1711918" y="787274"/>
                  <a:pt x="1815896" y="816983"/>
                  <a:pt x="1815896" y="816983"/>
                </a:cubicBezTo>
              </a:path>
            </a:pathLst>
          </a:custGeom>
          <a:solidFill>
            <a:srgbClr val="FAC090">
              <a:alpha val="53000"/>
            </a:srgbClr>
          </a:solidFill>
          <a:ln>
            <a:solidFill>
              <a:srgbClr val="E46C0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6" name="Freeform 25">
            <a:extLst>
              <a:ext uri="{FF2B5EF4-FFF2-40B4-BE49-F238E27FC236}">
                <a16:creationId xmlns:a16="http://schemas.microsoft.com/office/drawing/2014/main" id="{39E39375-09C5-FDCF-3BBC-817CD49DEDFC}"/>
              </a:ext>
            </a:extLst>
          </p:cNvPr>
          <p:cNvSpPr/>
          <p:nvPr/>
        </p:nvSpPr>
        <p:spPr>
          <a:xfrm>
            <a:off x="3473998" y="2708703"/>
            <a:ext cx="422573" cy="660433"/>
          </a:xfrm>
          <a:custGeom>
            <a:avLst/>
            <a:gdLst>
              <a:gd name="connsiteX0" fmla="*/ 0 w 2956079"/>
              <a:gd name="connsiteY0" fmla="*/ 873383 h 891292"/>
              <a:gd name="connsiteX1" fmla="*/ 93062 w 2956079"/>
              <a:gd name="connsiteY1" fmla="*/ 873383 h 891292"/>
              <a:gd name="connsiteX2" fmla="*/ 229917 w 2956079"/>
              <a:gd name="connsiteY2" fmla="*/ 687255 h 891292"/>
              <a:gd name="connsiteX3" fmla="*/ 377721 w 2956079"/>
              <a:gd name="connsiteY3" fmla="*/ 380691 h 891292"/>
              <a:gd name="connsiteX4" fmla="*/ 525525 w 2956079"/>
              <a:gd name="connsiteY4" fmla="*/ 150768 h 891292"/>
              <a:gd name="connsiteX5" fmla="*/ 673329 w 2956079"/>
              <a:gd name="connsiteY5" fmla="*/ 8435 h 891292"/>
              <a:gd name="connsiteX6" fmla="*/ 837556 w 2956079"/>
              <a:gd name="connsiteY6" fmla="*/ 30332 h 891292"/>
              <a:gd name="connsiteX7" fmla="*/ 979885 w 2956079"/>
              <a:gd name="connsiteY7" fmla="*/ 145294 h 891292"/>
              <a:gd name="connsiteX8" fmla="*/ 1138638 w 2956079"/>
              <a:gd name="connsiteY8" fmla="*/ 358794 h 891292"/>
              <a:gd name="connsiteX9" fmla="*/ 1275493 w 2956079"/>
              <a:gd name="connsiteY9" fmla="*/ 610614 h 891292"/>
              <a:gd name="connsiteX10" fmla="*/ 1439720 w 2956079"/>
              <a:gd name="connsiteY10" fmla="*/ 731050 h 891292"/>
              <a:gd name="connsiteX11" fmla="*/ 1592998 w 2956079"/>
              <a:gd name="connsiteY11" fmla="*/ 791268 h 891292"/>
              <a:gd name="connsiteX12" fmla="*/ 1746276 w 2956079"/>
              <a:gd name="connsiteY12" fmla="*/ 818640 h 891292"/>
              <a:gd name="connsiteX13" fmla="*/ 1959771 w 2956079"/>
              <a:gd name="connsiteY13" fmla="*/ 862434 h 891292"/>
              <a:gd name="connsiteX14" fmla="*/ 2956079 w 2956079"/>
              <a:gd name="connsiteY14" fmla="*/ 862434 h 891292"/>
              <a:gd name="connsiteX0" fmla="*/ 0 w 2956079"/>
              <a:gd name="connsiteY0" fmla="*/ 873383 h 880577"/>
              <a:gd name="connsiteX1" fmla="*/ 93062 w 2956079"/>
              <a:gd name="connsiteY1" fmla="*/ 873383 h 880577"/>
              <a:gd name="connsiteX2" fmla="*/ 229917 w 2956079"/>
              <a:gd name="connsiteY2" fmla="*/ 687255 h 880577"/>
              <a:gd name="connsiteX3" fmla="*/ 377721 w 2956079"/>
              <a:gd name="connsiteY3" fmla="*/ 380691 h 880577"/>
              <a:gd name="connsiteX4" fmla="*/ 525525 w 2956079"/>
              <a:gd name="connsiteY4" fmla="*/ 150768 h 880577"/>
              <a:gd name="connsiteX5" fmla="*/ 673329 w 2956079"/>
              <a:gd name="connsiteY5" fmla="*/ 8435 h 880577"/>
              <a:gd name="connsiteX6" fmla="*/ 837556 w 2956079"/>
              <a:gd name="connsiteY6" fmla="*/ 30332 h 880577"/>
              <a:gd name="connsiteX7" fmla="*/ 979885 w 2956079"/>
              <a:gd name="connsiteY7" fmla="*/ 145294 h 880577"/>
              <a:gd name="connsiteX8" fmla="*/ 1138638 w 2956079"/>
              <a:gd name="connsiteY8" fmla="*/ 358794 h 880577"/>
              <a:gd name="connsiteX9" fmla="*/ 1275493 w 2956079"/>
              <a:gd name="connsiteY9" fmla="*/ 610614 h 880577"/>
              <a:gd name="connsiteX10" fmla="*/ 1439720 w 2956079"/>
              <a:gd name="connsiteY10" fmla="*/ 731050 h 880577"/>
              <a:gd name="connsiteX11" fmla="*/ 1592998 w 2956079"/>
              <a:gd name="connsiteY11" fmla="*/ 791268 h 880577"/>
              <a:gd name="connsiteX12" fmla="*/ 1746276 w 2956079"/>
              <a:gd name="connsiteY12" fmla="*/ 818640 h 880577"/>
              <a:gd name="connsiteX13" fmla="*/ 1959771 w 2956079"/>
              <a:gd name="connsiteY13" fmla="*/ 862434 h 880577"/>
              <a:gd name="connsiteX14" fmla="*/ 2956079 w 2956079"/>
              <a:gd name="connsiteY14" fmla="*/ 862434 h 880577"/>
              <a:gd name="connsiteX0" fmla="*/ 0 w 1959771"/>
              <a:gd name="connsiteY0" fmla="*/ 873383 h 880577"/>
              <a:gd name="connsiteX1" fmla="*/ 93062 w 1959771"/>
              <a:gd name="connsiteY1" fmla="*/ 873383 h 880577"/>
              <a:gd name="connsiteX2" fmla="*/ 229917 w 1959771"/>
              <a:gd name="connsiteY2" fmla="*/ 687255 h 880577"/>
              <a:gd name="connsiteX3" fmla="*/ 377721 w 1959771"/>
              <a:gd name="connsiteY3" fmla="*/ 380691 h 880577"/>
              <a:gd name="connsiteX4" fmla="*/ 525525 w 1959771"/>
              <a:gd name="connsiteY4" fmla="*/ 150768 h 880577"/>
              <a:gd name="connsiteX5" fmla="*/ 673329 w 1959771"/>
              <a:gd name="connsiteY5" fmla="*/ 8435 h 880577"/>
              <a:gd name="connsiteX6" fmla="*/ 837556 w 1959771"/>
              <a:gd name="connsiteY6" fmla="*/ 30332 h 880577"/>
              <a:gd name="connsiteX7" fmla="*/ 979885 w 1959771"/>
              <a:gd name="connsiteY7" fmla="*/ 145294 h 880577"/>
              <a:gd name="connsiteX8" fmla="*/ 1138638 w 1959771"/>
              <a:gd name="connsiteY8" fmla="*/ 358794 h 880577"/>
              <a:gd name="connsiteX9" fmla="*/ 1275493 w 1959771"/>
              <a:gd name="connsiteY9" fmla="*/ 610614 h 880577"/>
              <a:gd name="connsiteX10" fmla="*/ 1439720 w 1959771"/>
              <a:gd name="connsiteY10" fmla="*/ 731050 h 880577"/>
              <a:gd name="connsiteX11" fmla="*/ 1592998 w 1959771"/>
              <a:gd name="connsiteY11" fmla="*/ 791268 h 880577"/>
              <a:gd name="connsiteX12" fmla="*/ 1746276 w 1959771"/>
              <a:gd name="connsiteY12" fmla="*/ 818640 h 880577"/>
              <a:gd name="connsiteX13" fmla="*/ 1959771 w 1959771"/>
              <a:gd name="connsiteY13" fmla="*/ 862434 h 880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59771" h="880577">
                <a:moveTo>
                  <a:pt x="0" y="873383"/>
                </a:moveTo>
                <a:cubicBezTo>
                  <a:pt x="27371" y="888893"/>
                  <a:pt x="54743" y="874695"/>
                  <a:pt x="93062" y="873383"/>
                </a:cubicBezTo>
                <a:cubicBezTo>
                  <a:pt x="131381" y="872071"/>
                  <a:pt x="182474" y="769370"/>
                  <a:pt x="229917" y="687255"/>
                </a:cubicBezTo>
                <a:cubicBezTo>
                  <a:pt x="277360" y="605140"/>
                  <a:pt x="328453" y="470105"/>
                  <a:pt x="377721" y="380691"/>
                </a:cubicBezTo>
                <a:cubicBezTo>
                  <a:pt x="426989" y="291277"/>
                  <a:pt x="476257" y="212811"/>
                  <a:pt x="525525" y="150768"/>
                </a:cubicBezTo>
                <a:cubicBezTo>
                  <a:pt x="574793" y="88725"/>
                  <a:pt x="621324" y="28508"/>
                  <a:pt x="673329" y="8435"/>
                </a:cubicBezTo>
                <a:cubicBezTo>
                  <a:pt x="725334" y="-11638"/>
                  <a:pt x="786463" y="7522"/>
                  <a:pt x="837556" y="30332"/>
                </a:cubicBezTo>
                <a:cubicBezTo>
                  <a:pt x="888649" y="53142"/>
                  <a:pt x="929705" y="90550"/>
                  <a:pt x="979885" y="145294"/>
                </a:cubicBezTo>
                <a:cubicBezTo>
                  <a:pt x="1030065" y="200038"/>
                  <a:pt x="1089370" y="281241"/>
                  <a:pt x="1138638" y="358794"/>
                </a:cubicBezTo>
                <a:cubicBezTo>
                  <a:pt x="1187906" y="436347"/>
                  <a:pt x="1225313" y="548571"/>
                  <a:pt x="1275493" y="610614"/>
                </a:cubicBezTo>
                <a:cubicBezTo>
                  <a:pt x="1325673" y="672657"/>
                  <a:pt x="1386803" y="700941"/>
                  <a:pt x="1439720" y="731050"/>
                </a:cubicBezTo>
                <a:cubicBezTo>
                  <a:pt x="1492638" y="761159"/>
                  <a:pt x="1541905" y="776670"/>
                  <a:pt x="1592998" y="791268"/>
                </a:cubicBezTo>
                <a:cubicBezTo>
                  <a:pt x="1644091" y="805866"/>
                  <a:pt x="1685147" y="806779"/>
                  <a:pt x="1746276" y="818640"/>
                </a:cubicBezTo>
                <a:cubicBezTo>
                  <a:pt x="1807405" y="830501"/>
                  <a:pt x="1758137" y="855135"/>
                  <a:pt x="1959771" y="862434"/>
                </a:cubicBezTo>
              </a:path>
            </a:pathLst>
          </a:custGeom>
          <a:solidFill>
            <a:schemeClr val="accent1">
              <a:lumMod val="60000"/>
              <a:lumOff val="40000"/>
              <a:alpha val="51000"/>
            </a:schemeClr>
          </a:solidFill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815BE04A-B12F-CF79-EF5F-5DEB63C4D3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880" y="2513887"/>
            <a:ext cx="904875" cy="16192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FF5CCE23-02D5-E9E7-B924-D5D832E5A6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7923" y="2511504"/>
            <a:ext cx="904875" cy="161925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FE3A123E-127C-68A9-8615-C8F5CDE3A9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8380" y="2531216"/>
            <a:ext cx="904875" cy="161925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1FDF6ED7-E0C0-ECB4-8BDE-0B4193884E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67851" y="2531495"/>
            <a:ext cx="904875" cy="161925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D726A63E-417E-3DAC-BBEC-381ED57494F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0318" y="4030018"/>
            <a:ext cx="904875" cy="161925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BB262002-C617-2814-24EF-504E523FA2B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35751" y="4034919"/>
            <a:ext cx="904875" cy="161925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5662F861-7579-38D9-936B-A2295D8F3DD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70917" y="4026932"/>
            <a:ext cx="904875" cy="161925"/>
          </a:xfrm>
          <a:prstGeom prst="rect">
            <a:avLst/>
          </a:prstGeom>
        </p:spPr>
      </p:pic>
      <p:sp>
        <p:nvSpPr>
          <p:cNvPr id="36" name="Oval 35">
            <a:extLst>
              <a:ext uri="{FF2B5EF4-FFF2-40B4-BE49-F238E27FC236}">
                <a16:creationId xmlns:a16="http://schemas.microsoft.com/office/drawing/2014/main" id="{5CA053DC-AA99-20A8-646C-425C3F57C6D5}"/>
              </a:ext>
            </a:extLst>
          </p:cNvPr>
          <p:cNvSpPr/>
          <p:nvPr/>
        </p:nvSpPr>
        <p:spPr>
          <a:xfrm>
            <a:off x="5246370" y="2740836"/>
            <a:ext cx="164592" cy="173814"/>
          </a:xfrm>
          <a:prstGeom prst="ellipse">
            <a:avLst/>
          </a:prstGeom>
          <a:ln>
            <a:solidFill>
              <a:srgbClr val="9BD2E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L" sz="1350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1090F4AA-98FA-53C9-57A2-C6B8F207C48D}"/>
              </a:ext>
            </a:extLst>
          </p:cNvPr>
          <p:cNvSpPr/>
          <p:nvPr/>
        </p:nvSpPr>
        <p:spPr>
          <a:xfrm>
            <a:off x="5246370" y="3136870"/>
            <a:ext cx="164592" cy="173814"/>
          </a:xfrm>
          <a:prstGeom prst="ellipse">
            <a:avLst/>
          </a:prstGeom>
          <a:solidFill>
            <a:srgbClr val="F6D8BF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L" sz="135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F5522B0-AC94-DAE4-EF1D-D6AF7612784A}"/>
              </a:ext>
            </a:extLst>
          </p:cNvPr>
          <p:cNvSpPr txBox="1"/>
          <p:nvPr/>
        </p:nvSpPr>
        <p:spPr>
          <a:xfrm>
            <a:off x="5486400" y="2689243"/>
            <a:ext cx="878126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L" sz="1350" dirty="0"/>
              <a:t>No-Target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D39BEEB-6E91-E7CA-28F1-EB3B64D15042}"/>
              </a:ext>
            </a:extLst>
          </p:cNvPr>
          <p:cNvSpPr txBox="1"/>
          <p:nvPr/>
        </p:nvSpPr>
        <p:spPr>
          <a:xfrm>
            <a:off x="5486400" y="3067046"/>
            <a:ext cx="621645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L" sz="1350" dirty="0"/>
              <a:t>Target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486E68E9-E3A7-52D4-7C8C-C8EF0230D90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958252" y="4033226"/>
            <a:ext cx="904875" cy="16192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869B041-09B3-8F9C-54FE-DEB37282DA54}"/>
              </a:ext>
            </a:extLst>
          </p:cNvPr>
          <p:cNvSpPr txBox="1"/>
          <p:nvPr/>
        </p:nvSpPr>
        <p:spPr>
          <a:xfrm>
            <a:off x="592412" y="1013791"/>
            <a:ext cx="41629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L" dirty="0"/>
              <a:t>EJERCICIO EN SOCRATIVE - SEPARABILIDAD</a:t>
            </a:r>
          </a:p>
        </p:txBody>
      </p:sp>
    </p:spTree>
    <p:extLst>
      <p:ext uri="{BB962C8B-B14F-4D97-AF65-F5344CB8AC3E}">
        <p14:creationId xmlns:p14="http://schemas.microsoft.com/office/powerpoint/2010/main" val="11272479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Moneda De 100 Pesos Chilenos Aislado En Un Fondo Negro Foto de stock y más  banco de imágenes de Actividades bancarias - iStock">
            <a:extLst>
              <a:ext uri="{FF2B5EF4-FFF2-40B4-BE49-F238E27FC236}">
                <a16:creationId xmlns:a16="http://schemas.microsoft.com/office/drawing/2014/main" id="{25C0498E-A55B-C748-A6C5-AB5EEDCC90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85" t="16198" r="21537" b="9465"/>
          <a:stretch/>
        </p:blipFill>
        <p:spPr bwMode="auto">
          <a:xfrm>
            <a:off x="2564779" y="1059367"/>
            <a:ext cx="1126894" cy="10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oneda De 100 Pesos Chilenos Aislado En Un Fondo Negro Foto de stock y más  banco de imágenes de Actividades bancarias - iStock">
            <a:extLst>
              <a:ext uri="{FF2B5EF4-FFF2-40B4-BE49-F238E27FC236}">
                <a16:creationId xmlns:a16="http://schemas.microsoft.com/office/drawing/2014/main" id="{D1359F54-43E3-E14B-BCF8-53B58E887CB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72" t="9464" r="23089" b="11537"/>
          <a:stretch/>
        </p:blipFill>
        <p:spPr bwMode="auto">
          <a:xfrm>
            <a:off x="3836326" y="1059367"/>
            <a:ext cx="1126894" cy="10911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Moneda De 100 Pesos Chilenos Aislado En Un Fondo Negro Foto de stock y más  banco de imágenes de Actividades bancarias - iStock">
            <a:extLst>
              <a:ext uri="{FF2B5EF4-FFF2-40B4-BE49-F238E27FC236}">
                <a16:creationId xmlns:a16="http://schemas.microsoft.com/office/drawing/2014/main" id="{8E2C85BF-2A85-854F-AA60-07D96C8CDE7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85" t="16198" r="21537" b="9465"/>
          <a:stretch/>
        </p:blipFill>
        <p:spPr bwMode="auto">
          <a:xfrm>
            <a:off x="4902817" y="1245220"/>
            <a:ext cx="1126894" cy="10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Moneda De 100 Pesos Chilenos Aislado En Un Fondo Negro Foto de stock y más  banco de imágenes de Actividades bancarias - iStock">
            <a:extLst>
              <a:ext uri="{FF2B5EF4-FFF2-40B4-BE49-F238E27FC236}">
                <a16:creationId xmlns:a16="http://schemas.microsoft.com/office/drawing/2014/main" id="{2F7BB301-9EAF-8A44-A0E9-7D75C07CE23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72" t="9464" r="23089" b="11537"/>
          <a:stretch/>
        </p:blipFill>
        <p:spPr bwMode="auto">
          <a:xfrm>
            <a:off x="6174364" y="1245220"/>
            <a:ext cx="1126894" cy="10911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Moneda De 100 Pesos Chilenos Aislado En Un Fondo Negro Foto de stock y más  banco de imágenes de Actividades bancarias - iStock">
            <a:extLst>
              <a:ext uri="{FF2B5EF4-FFF2-40B4-BE49-F238E27FC236}">
                <a16:creationId xmlns:a16="http://schemas.microsoft.com/office/drawing/2014/main" id="{9B18F532-6E2F-9D40-9C7E-D355F70B0B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85" t="16198" r="21537" b="9465"/>
          <a:stretch/>
        </p:blipFill>
        <p:spPr bwMode="auto">
          <a:xfrm>
            <a:off x="5716854" y="241612"/>
            <a:ext cx="1126894" cy="10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Moneda De 100 Pesos Chilenos Aislado En Un Fondo Negro Foto de stock y más  banco de imágenes de Actividades bancarias - iStock">
            <a:extLst>
              <a:ext uri="{FF2B5EF4-FFF2-40B4-BE49-F238E27FC236}">
                <a16:creationId xmlns:a16="http://schemas.microsoft.com/office/drawing/2014/main" id="{FFDE9D86-6ECF-8740-B346-32D4051E3A3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72" t="9464" r="23089" b="11537"/>
          <a:stretch/>
        </p:blipFill>
        <p:spPr bwMode="auto">
          <a:xfrm>
            <a:off x="6988401" y="241612"/>
            <a:ext cx="1126894" cy="10911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Moneda De 100 Pesos Chilenos Aislado En Un Fondo Negro Foto de stock y más  banco de imágenes de Actividades bancarias - iStock">
            <a:extLst>
              <a:ext uri="{FF2B5EF4-FFF2-40B4-BE49-F238E27FC236}">
                <a16:creationId xmlns:a16="http://schemas.microsoft.com/office/drawing/2014/main" id="{CD5AB3B2-D6FF-AC44-9368-2D786D0354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85" t="16198" r="21537" b="9465"/>
          <a:stretch/>
        </p:blipFill>
        <p:spPr bwMode="auto">
          <a:xfrm rot="891617">
            <a:off x="5778218" y="2319806"/>
            <a:ext cx="1126894" cy="10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Moneda De 100 Pesos Chilenos Aislado En Un Fondo Negro Foto de stock y más  banco de imágenes de Actividades bancarias - iStock">
            <a:extLst>
              <a:ext uri="{FF2B5EF4-FFF2-40B4-BE49-F238E27FC236}">
                <a16:creationId xmlns:a16="http://schemas.microsoft.com/office/drawing/2014/main" id="{505A33A2-72B4-6642-865A-3811C1CE946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72" t="9464" r="23089" b="11537"/>
          <a:stretch/>
        </p:blipFill>
        <p:spPr bwMode="auto">
          <a:xfrm rot="891617">
            <a:off x="7422328" y="1604927"/>
            <a:ext cx="1126894" cy="10911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Moneda De 100 Pesos Chilenos Aislado En Un Fondo Negro Foto de stock y más  banco de imágenes de Actividades bancarias - iStock">
            <a:extLst>
              <a:ext uri="{FF2B5EF4-FFF2-40B4-BE49-F238E27FC236}">
                <a16:creationId xmlns:a16="http://schemas.microsoft.com/office/drawing/2014/main" id="{918B9F25-4FDB-DC4D-A738-8DDD710B502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85" t="16198" r="21537" b="9465"/>
          <a:stretch/>
        </p:blipFill>
        <p:spPr bwMode="auto">
          <a:xfrm rot="1694713">
            <a:off x="2071771" y="2145082"/>
            <a:ext cx="1126894" cy="108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4" descr="Moneda De 100 Pesos Chilenos Aislado En Un Fondo Negro Foto de stock y más  banco de imágenes de Actividades bancarias - iStock">
            <a:extLst>
              <a:ext uri="{FF2B5EF4-FFF2-40B4-BE49-F238E27FC236}">
                <a16:creationId xmlns:a16="http://schemas.microsoft.com/office/drawing/2014/main" id="{376B8D8A-375B-F845-9A7E-F4E9D4F1EC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72" t="9464" r="23089" b="11537"/>
          <a:stretch/>
        </p:blipFill>
        <p:spPr bwMode="auto">
          <a:xfrm rot="1694713">
            <a:off x="4325073" y="2235081"/>
            <a:ext cx="1126894" cy="10911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Moneda Del Peso Del Chileno 500 Aislada En Un Fondo Negro Foto de archivo -  Imagen de americano, negro: 119830090">
            <a:extLst>
              <a:ext uri="{FF2B5EF4-FFF2-40B4-BE49-F238E27FC236}">
                <a16:creationId xmlns:a16="http://schemas.microsoft.com/office/drawing/2014/main" id="{1C1FBA82-6BCF-8F41-A2B4-0EA687B82A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89" t="14158" r="25244" b="11108"/>
          <a:stretch/>
        </p:blipFill>
        <p:spPr bwMode="auto">
          <a:xfrm>
            <a:off x="2785642" y="3420366"/>
            <a:ext cx="1368542" cy="1334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VALE 250 MIL PESOS CHILENOS !!! ((( MONEDA 500 PESOS AÑO 2000 DE CHILE )))  - YouTube">
            <a:extLst>
              <a:ext uri="{FF2B5EF4-FFF2-40B4-BE49-F238E27FC236}">
                <a16:creationId xmlns:a16="http://schemas.microsoft.com/office/drawing/2014/main" id="{BEA047FC-B3AC-D74F-8402-43F5C2B7B7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alphaModFix amt="5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122" r="21586"/>
          <a:stretch/>
        </p:blipFill>
        <p:spPr bwMode="auto">
          <a:xfrm>
            <a:off x="4446726" y="3703250"/>
            <a:ext cx="1270128" cy="1225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6" descr="Moneda Del Peso Del Chileno 500 Aislada En Un Fondo Negro Foto de archivo -  Imagen de americano, negro: 119830090">
            <a:extLst>
              <a:ext uri="{FF2B5EF4-FFF2-40B4-BE49-F238E27FC236}">
                <a16:creationId xmlns:a16="http://schemas.microsoft.com/office/drawing/2014/main" id="{1C2F4B32-93A4-5B43-A8CD-C4031004A99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89" t="14158" r="25244" b="11108"/>
          <a:stretch/>
        </p:blipFill>
        <p:spPr bwMode="auto">
          <a:xfrm rot="859635">
            <a:off x="6174364" y="4193176"/>
            <a:ext cx="1368542" cy="1334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8" descr="VALE 250 MIL PESOS CHILENOS !!! ((( MONEDA 500 PESOS AÑO 2000 DE CHILE )))  - YouTube">
            <a:extLst>
              <a:ext uri="{FF2B5EF4-FFF2-40B4-BE49-F238E27FC236}">
                <a16:creationId xmlns:a16="http://schemas.microsoft.com/office/drawing/2014/main" id="{23E3B3B3-52F9-9643-8A17-1354C3435A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22" r="21586"/>
          <a:stretch/>
        </p:blipFill>
        <p:spPr bwMode="auto">
          <a:xfrm rot="859635">
            <a:off x="7835448" y="4476060"/>
            <a:ext cx="1270128" cy="1225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6" descr="Moneda Del Peso Del Chileno 500 Aislada En Un Fondo Negro Foto de archivo -  Imagen de americano, negro: 119830090">
            <a:extLst>
              <a:ext uri="{FF2B5EF4-FFF2-40B4-BE49-F238E27FC236}">
                <a16:creationId xmlns:a16="http://schemas.microsoft.com/office/drawing/2014/main" id="{5E3D0AD9-F469-A84C-B184-87FF2CA16CB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89" t="14158" r="25244" b="11108"/>
          <a:stretch/>
        </p:blipFill>
        <p:spPr bwMode="auto">
          <a:xfrm>
            <a:off x="2101371" y="4754865"/>
            <a:ext cx="1368542" cy="1334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8" descr="VALE 250 MIL PESOS CHILENOS !!! ((( MONEDA 500 PESOS AÑO 2000 DE CHILE )))  - YouTube">
            <a:extLst>
              <a:ext uri="{FF2B5EF4-FFF2-40B4-BE49-F238E27FC236}">
                <a16:creationId xmlns:a16="http://schemas.microsoft.com/office/drawing/2014/main" id="{870933BA-8908-364C-A33D-AA1C353EEDC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22" r="21586"/>
          <a:stretch/>
        </p:blipFill>
        <p:spPr bwMode="auto">
          <a:xfrm>
            <a:off x="3497988" y="5083330"/>
            <a:ext cx="1270128" cy="1225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6" descr="Moneda Del Peso Del Chileno 500 Aislada En Un Fondo Negro Foto de archivo -  Imagen de americano, negro: 119830090">
            <a:extLst>
              <a:ext uri="{FF2B5EF4-FFF2-40B4-BE49-F238E27FC236}">
                <a16:creationId xmlns:a16="http://schemas.microsoft.com/office/drawing/2014/main" id="{E2EBB6BF-B70B-3845-BD7B-124D9CF336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89" t="14158" r="25244" b="11108"/>
          <a:stretch/>
        </p:blipFill>
        <p:spPr bwMode="auto">
          <a:xfrm rot="3183889">
            <a:off x="5109011" y="5141082"/>
            <a:ext cx="1368542" cy="1334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8" descr="VALE 250 MIL PESOS CHILENOS !!! ((( MONEDA 500 PESOS AÑO 2000 DE CHILE )))  - YouTube">
            <a:extLst>
              <a:ext uri="{FF2B5EF4-FFF2-40B4-BE49-F238E27FC236}">
                <a16:creationId xmlns:a16="http://schemas.microsoft.com/office/drawing/2014/main" id="{3B54EA1F-CF22-3A40-8503-513C012C6D4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22" r="21586"/>
          <a:stretch/>
        </p:blipFill>
        <p:spPr bwMode="auto">
          <a:xfrm rot="3183889">
            <a:off x="7480231" y="3102044"/>
            <a:ext cx="1270128" cy="1225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6" descr="Moneda Del Peso Del Chileno 500 Aislada En Un Fondo Negro Foto de archivo -  Imagen de americano, negro: 119830090">
            <a:extLst>
              <a:ext uri="{FF2B5EF4-FFF2-40B4-BE49-F238E27FC236}">
                <a16:creationId xmlns:a16="http://schemas.microsoft.com/office/drawing/2014/main" id="{52D016E3-701F-1840-AF07-CEFBE1B5FFA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89" t="14158" r="25244" b="11108"/>
          <a:stretch/>
        </p:blipFill>
        <p:spPr bwMode="auto">
          <a:xfrm rot="20633623">
            <a:off x="6703541" y="5399788"/>
            <a:ext cx="1368542" cy="1334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6" descr="Moneda Del Peso Del Chileno 500 Aislada En Un Fondo Negro Foto de archivo -  Imagen de americano, negro: 119830090">
            <a:extLst>
              <a:ext uri="{FF2B5EF4-FFF2-40B4-BE49-F238E27FC236}">
                <a16:creationId xmlns:a16="http://schemas.microsoft.com/office/drawing/2014/main" id="{DE82B02E-D245-F542-A66C-749842B2B59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89" t="14158" r="25244" b="11108"/>
          <a:stretch/>
        </p:blipFill>
        <p:spPr bwMode="auto">
          <a:xfrm rot="5166271">
            <a:off x="1434430" y="3420365"/>
            <a:ext cx="1368542" cy="1334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44778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90082A6-1BAC-AB42-93D7-93F922590E7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345535" y="1115122"/>
            <a:ext cx="6256183" cy="534852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592C45C-3439-2B48-899D-BA080F3BDF3A}"/>
              </a:ext>
            </a:extLst>
          </p:cNvPr>
          <p:cNvSpPr/>
          <p:nvPr/>
        </p:nvSpPr>
        <p:spPr>
          <a:xfrm>
            <a:off x="1345535" y="478831"/>
            <a:ext cx="531587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latin typeface="Trebuchet MS"/>
                <a:cs typeface="Trebuchet MS"/>
              </a:rPr>
              <a:t>Example: Classification of Coins</a:t>
            </a:r>
          </a:p>
        </p:txBody>
      </p:sp>
      <p:sp>
        <p:nvSpPr>
          <p:cNvPr id="2" name="Left Brace 1">
            <a:extLst>
              <a:ext uri="{FF2B5EF4-FFF2-40B4-BE49-F238E27FC236}">
                <a16:creationId xmlns:a16="http://schemas.microsoft.com/office/drawing/2014/main" id="{14169317-2BDC-4D44-AAAF-B43170922BEF}"/>
              </a:ext>
            </a:extLst>
          </p:cNvPr>
          <p:cNvSpPr/>
          <p:nvPr/>
        </p:nvSpPr>
        <p:spPr>
          <a:xfrm>
            <a:off x="1048216" y="1204332"/>
            <a:ext cx="219262" cy="2442117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B7DEB759-ED67-8941-AF0D-4E0133A8C9FF}"/>
              </a:ext>
            </a:extLst>
          </p:cNvPr>
          <p:cNvSpPr/>
          <p:nvPr/>
        </p:nvSpPr>
        <p:spPr>
          <a:xfrm>
            <a:off x="1024031" y="3789384"/>
            <a:ext cx="219262" cy="2442117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C65BD4-1F46-DF48-9BA1-A106E1746A34}"/>
              </a:ext>
            </a:extLst>
          </p:cNvPr>
          <p:cNvSpPr txBox="1"/>
          <p:nvPr/>
        </p:nvSpPr>
        <p:spPr>
          <a:xfrm>
            <a:off x="465288" y="2194557"/>
            <a:ext cx="362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BDFA230-E545-674F-8312-C61EEA57D5D9}"/>
              </a:ext>
            </a:extLst>
          </p:cNvPr>
          <p:cNvSpPr txBox="1"/>
          <p:nvPr/>
        </p:nvSpPr>
        <p:spPr>
          <a:xfrm>
            <a:off x="465288" y="4779609"/>
            <a:ext cx="362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1984764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216040" y="3420079"/>
            <a:ext cx="63932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800" dirty="0">
                <a:latin typeface="Trebuchet MS"/>
                <a:cs typeface="Trebuchet MS"/>
              </a:rPr>
              <a:t>To avoid non-discriminative features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8350" y="1289294"/>
            <a:ext cx="91125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Trebuchet MS"/>
                <a:cs typeface="Trebuchet MS"/>
              </a:rPr>
              <a:t>5 reasons why to select features</a:t>
            </a:r>
          </a:p>
        </p:txBody>
      </p:sp>
    </p:spTree>
    <p:extLst>
      <p:ext uri="{BB962C8B-B14F-4D97-AF65-F5344CB8AC3E}">
        <p14:creationId xmlns:p14="http://schemas.microsoft.com/office/powerpoint/2010/main" val="18515267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90082A6-1BAC-AB42-93D7-93F922590E7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345535" y="1115122"/>
            <a:ext cx="6256183" cy="534852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592C45C-3439-2B48-899D-BA080F3BDF3A}"/>
              </a:ext>
            </a:extLst>
          </p:cNvPr>
          <p:cNvSpPr/>
          <p:nvPr/>
        </p:nvSpPr>
        <p:spPr>
          <a:xfrm>
            <a:off x="286169" y="394354"/>
            <a:ext cx="877689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AutoNum type="arabicPeriod"/>
            </a:pPr>
            <a:r>
              <a:rPr lang="en-US" sz="2400" dirty="0">
                <a:latin typeface="Trebuchet MS"/>
                <a:cs typeface="Trebuchet MS"/>
              </a:rPr>
              <a:t>To avoid non-discriminative features – </a:t>
            </a:r>
            <a:r>
              <a:rPr lang="en-US" sz="2400" dirty="0" err="1">
                <a:latin typeface="Trebuchet MS"/>
                <a:cs typeface="Trebuchet MS"/>
              </a:rPr>
              <a:t>Grayvalue</a:t>
            </a:r>
            <a:r>
              <a:rPr lang="en-US" sz="2400" dirty="0">
                <a:latin typeface="Trebuchet MS"/>
                <a:cs typeface="Trebuchet MS"/>
              </a:rPr>
              <a:t> average </a:t>
            </a:r>
            <a:r>
              <a:rPr lang="en-US" sz="2400" dirty="0">
                <a:latin typeface="Trebuchet MS"/>
                <a:cs typeface="Trebuchet MS"/>
                <a:sym typeface="Wingdings" pitchFamily="2" charset="2"/>
              </a:rPr>
              <a:t></a:t>
            </a:r>
            <a:endParaRPr lang="en-US" sz="2400" dirty="0">
              <a:latin typeface="Trebuchet MS"/>
              <a:cs typeface="Trebuchet M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C7ADA7B-6F3E-1C4F-BCB2-618E8B3777C3}"/>
              </a:ext>
            </a:extLst>
          </p:cNvPr>
          <p:cNvGrpSpPr/>
          <p:nvPr/>
        </p:nvGrpSpPr>
        <p:grpSpPr>
          <a:xfrm>
            <a:off x="6058829" y="530400"/>
            <a:ext cx="1412488" cy="325619"/>
            <a:chOff x="8077200" y="1817649"/>
            <a:chExt cx="765717" cy="189571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2A83BB80-BAB8-5D45-93C1-F6DCC0A49D22}"/>
                </a:ext>
              </a:extLst>
            </p:cNvPr>
            <p:cNvCxnSpPr/>
            <p:nvPr/>
          </p:nvCxnSpPr>
          <p:spPr>
            <a:xfrm>
              <a:off x="8084634" y="1817649"/>
              <a:ext cx="758283" cy="18957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C0F2177D-063E-504B-9523-49B75D96B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077200" y="1843668"/>
              <a:ext cx="765717" cy="13753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31685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216040" y="3420079"/>
            <a:ext cx="639328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800" dirty="0">
                <a:latin typeface="Trebuchet MS"/>
                <a:cs typeface="Trebuchet MS"/>
              </a:rPr>
              <a:t>To avoid non-discriminative features</a:t>
            </a:r>
          </a:p>
          <a:p>
            <a:pPr marL="342900" indent="-342900">
              <a:buAutoNum type="arabicPeriod"/>
            </a:pPr>
            <a:r>
              <a:rPr lang="en-US" sz="2800" dirty="0">
                <a:latin typeface="Trebuchet MS"/>
                <a:cs typeface="Trebuchet MS"/>
              </a:rPr>
              <a:t>To avoid correlated features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8350" y="1289294"/>
            <a:ext cx="91125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Trebuchet MS"/>
                <a:cs typeface="Trebuchet MS"/>
              </a:rPr>
              <a:t>5 reasons why to select features</a:t>
            </a:r>
          </a:p>
        </p:txBody>
      </p:sp>
    </p:spTree>
    <p:extLst>
      <p:ext uri="{BB962C8B-B14F-4D97-AF65-F5344CB8AC3E}">
        <p14:creationId xmlns:p14="http://schemas.microsoft.com/office/powerpoint/2010/main" val="37617753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90082A6-1BAC-AB42-93D7-93F922590E7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345535" y="1115122"/>
            <a:ext cx="6256183" cy="534852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592C45C-3439-2B48-899D-BA080F3BDF3A}"/>
              </a:ext>
            </a:extLst>
          </p:cNvPr>
          <p:cNvSpPr/>
          <p:nvPr/>
        </p:nvSpPr>
        <p:spPr>
          <a:xfrm>
            <a:off x="286169" y="394354"/>
            <a:ext cx="768511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Trebuchet MS"/>
                <a:cs typeface="Trebuchet MS"/>
              </a:rPr>
              <a:t>2. To avoid correlated features – Area and Diameter </a:t>
            </a:r>
            <a:r>
              <a:rPr lang="en-US" sz="2400" dirty="0">
                <a:latin typeface="Trebuchet MS"/>
                <a:cs typeface="Trebuchet MS"/>
                <a:sym typeface="Wingdings" pitchFamily="2" charset="2"/>
              </a:rPr>
              <a:t></a:t>
            </a:r>
            <a:endParaRPr lang="en-US" sz="2400" dirty="0">
              <a:latin typeface="Trebuchet MS"/>
              <a:cs typeface="Trebuchet MS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8190FBF-6729-424A-9087-66D009840855}"/>
              </a:ext>
            </a:extLst>
          </p:cNvPr>
          <p:cNvGrpSpPr/>
          <p:nvPr/>
        </p:nvGrpSpPr>
        <p:grpSpPr>
          <a:xfrm>
            <a:off x="6092282" y="496947"/>
            <a:ext cx="1412488" cy="325619"/>
            <a:chOff x="8077200" y="1817649"/>
            <a:chExt cx="765717" cy="189571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C331AEE6-18CF-6C42-AF01-D9B07EBF61A3}"/>
                </a:ext>
              </a:extLst>
            </p:cNvPr>
            <p:cNvCxnSpPr/>
            <p:nvPr/>
          </p:nvCxnSpPr>
          <p:spPr>
            <a:xfrm>
              <a:off x="8084634" y="1817649"/>
              <a:ext cx="758283" cy="18957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165254EF-B9DF-3347-9202-FA57B520C86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077200" y="1843668"/>
              <a:ext cx="765717" cy="13753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12481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216040" y="3420079"/>
            <a:ext cx="6393289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800" dirty="0">
                <a:latin typeface="Trebuchet MS"/>
                <a:cs typeface="Trebuchet MS"/>
              </a:rPr>
              <a:t>To avoid non-discriminative features</a:t>
            </a:r>
          </a:p>
          <a:p>
            <a:pPr marL="342900" indent="-342900">
              <a:buAutoNum type="arabicPeriod"/>
            </a:pPr>
            <a:r>
              <a:rPr lang="en-US" sz="2800" dirty="0">
                <a:latin typeface="Trebuchet MS"/>
                <a:cs typeface="Trebuchet MS"/>
              </a:rPr>
              <a:t>To avoid correlated features</a:t>
            </a:r>
          </a:p>
          <a:p>
            <a:pPr marL="342900" indent="-342900">
              <a:buAutoNum type="arabicPeriod"/>
            </a:pPr>
            <a:r>
              <a:rPr lang="en-US" sz="2800" dirty="0">
                <a:latin typeface="Trebuchet MS"/>
                <a:cs typeface="Trebuchet MS"/>
              </a:rPr>
              <a:t>To simplify the testing stage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8350" y="1289294"/>
            <a:ext cx="91125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Trebuchet MS"/>
                <a:cs typeface="Trebuchet MS"/>
              </a:rPr>
              <a:t>5 reasons why to select features</a:t>
            </a:r>
          </a:p>
        </p:txBody>
      </p:sp>
    </p:spTree>
    <p:extLst>
      <p:ext uri="{BB962C8B-B14F-4D97-AF65-F5344CB8AC3E}">
        <p14:creationId xmlns:p14="http://schemas.microsoft.com/office/powerpoint/2010/main" val="12758121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9890</TotalTime>
  <Words>523</Words>
  <Application>Microsoft Macintosh PowerPoint</Application>
  <PresentationFormat>On-screen Show (4:3)</PresentationFormat>
  <Paragraphs>199</Paragraphs>
  <Slides>28</Slides>
  <Notes>1</Notes>
  <HiddenSlides>3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Arial</vt:lpstr>
      <vt:lpstr>Calibri</vt:lpstr>
      <vt:lpstr>Times</vt:lpstr>
      <vt:lpstr>Times New Roman</vt:lpstr>
      <vt:lpstr>Trebuchet MS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Domingo Mery</dc:creator>
  <cp:lastModifiedBy>Domingo Mery</cp:lastModifiedBy>
  <cp:revision>64</cp:revision>
  <dcterms:created xsi:type="dcterms:W3CDTF">2015-02-23T15:04:12Z</dcterms:created>
  <dcterms:modified xsi:type="dcterms:W3CDTF">2024-04-18T16:42:22Z</dcterms:modified>
</cp:coreProperties>
</file>

<file path=docProps/thumbnail.jpeg>
</file>